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42" r:id="rId5"/>
    <p:sldId id="359" r:id="rId6"/>
    <p:sldId id="373" r:id="rId7"/>
    <p:sldId id="374" r:id="rId8"/>
    <p:sldId id="383" r:id="rId9"/>
    <p:sldId id="375" r:id="rId10"/>
    <p:sldId id="384" r:id="rId11"/>
    <p:sldId id="385" r:id="rId12"/>
    <p:sldId id="391" r:id="rId13"/>
    <p:sldId id="394" r:id="rId14"/>
    <p:sldId id="392" r:id="rId15"/>
    <p:sldId id="393" r:id="rId16"/>
    <p:sldId id="386" r:id="rId17"/>
    <p:sldId id="390" r:id="rId18"/>
    <p:sldId id="389" r:id="rId19"/>
    <p:sldId id="395" r:id="rId20"/>
    <p:sldId id="388" r:id="rId21"/>
    <p:sldId id="387" r:id="rId22"/>
    <p:sldId id="396" r:id="rId23"/>
    <p:sldId id="377" r:id="rId24"/>
    <p:sldId id="399" r:id="rId25"/>
    <p:sldId id="400" r:id="rId26"/>
    <p:sldId id="398" r:id="rId27"/>
    <p:sldId id="401" r:id="rId28"/>
    <p:sldId id="402" r:id="rId29"/>
    <p:sldId id="403" r:id="rId30"/>
    <p:sldId id="397" r:id="rId31"/>
    <p:sldId id="3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767" autoAdjust="0"/>
  </p:normalViewPr>
  <p:slideViewPr>
    <p:cSldViewPr snapToGrid="0" snapToObjects="1" showGuides="1">
      <p:cViewPr varScale="1">
        <p:scale>
          <a:sx n="93" d="100"/>
          <a:sy n="93" d="100"/>
        </p:scale>
        <p:origin x="1272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DD85D-9405-45BD-9D86-B953DBDA64E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A20EB78-A547-4651-910E-DB8B410C30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masis MT Pro Light" panose="02040304050005020304" pitchFamily="18" charset="0"/>
            </a:rPr>
            <a:t>Analyze soccer player performance data to uncover insights into player skills, trends, and team comparisons.</a:t>
          </a:r>
        </a:p>
      </dgm:t>
    </dgm:pt>
    <dgm:pt modelId="{B1646D1B-4942-4788-8C34-BE193666AC79}" type="parTrans" cxnId="{CD403B56-F28F-44A3-910A-E4B79D841491}">
      <dgm:prSet/>
      <dgm:spPr/>
      <dgm:t>
        <a:bodyPr/>
        <a:lstStyle/>
        <a:p>
          <a:endParaRPr lang="en-US"/>
        </a:p>
      </dgm:t>
    </dgm:pt>
    <dgm:pt modelId="{41DD017E-CE63-46AD-B57F-ECACD01C479D}" type="sibTrans" cxnId="{CD403B56-F28F-44A3-910A-E4B79D841491}">
      <dgm:prSet/>
      <dgm:spPr/>
      <dgm:t>
        <a:bodyPr/>
        <a:lstStyle/>
        <a:p>
          <a:endParaRPr lang="en-US"/>
        </a:p>
      </dgm:t>
    </dgm:pt>
    <dgm:pt modelId="{F428F678-5D68-4930-A9F1-9D5067573A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masis MT Pro Light" panose="02040304050005020304" pitchFamily="18" charset="0"/>
            </a:rPr>
            <a:t>Tools used:</a:t>
          </a:r>
        </a:p>
      </dgm:t>
    </dgm:pt>
    <dgm:pt modelId="{02F6FD2E-1835-467A-AF30-67529F86DE63}" type="parTrans" cxnId="{47DEB27A-E931-4E90-B5B4-6DCE18818785}">
      <dgm:prSet/>
      <dgm:spPr/>
      <dgm:t>
        <a:bodyPr/>
        <a:lstStyle/>
        <a:p>
          <a:endParaRPr lang="en-US"/>
        </a:p>
      </dgm:t>
    </dgm:pt>
    <dgm:pt modelId="{67879D30-60AA-43AF-A4B2-12751DD53100}" type="sibTrans" cxnId="{47DEB27A-E931-4E90-B5B4-6DCE18818785}">
      <dgm:prSet/>
      <dgm:spPr/>
      <dgm:t>
        <a:bodyPr/>
        <a:lstStyle/>
        <a:p>
          <a:endParaRPr lang="en-US"/>
        </a:p>
      </dgm:t>
    </dgm:pt>
    <dgm:pt modelId="{349D1E8D-DEE5-4C43-BB40-FA73F80648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Amasis MT Pro Light" panose="02040304050005020304" pitchFamily="18" charset="0"/>
            </a:rPr>
            <a:t>✔ </a:t>
          </a:r>
          <a:r>
            <a:rPr lang="en-US" sz="1400" b="1" dirty="0">
              <a:latin typeface="Amasis MT Pro Light" panose="02040304050005020304" pitchFamily="18" charset="0"/>
            </a:rPr>
            <a:t>Excel</a:t>
          </a:r>
          <a:r>
            <a:rPr lang="en-US" sz="1400" dirty="0">
              <a:latin typeface="Amasis MT Pro Light" panose="02040304050005020304" pitchFamily="18" charset="0"/>
            </a:rPr>
            <a:t> – Data cleaning &amp; preprocessing</a:t>
          </a:r>
          <a:br>
            <a:rPr lang="en-US" sz="1400" dirty="0">
              <a:latin typeface="Amasis MT Pro Light" panose="02040304050005020304" pitchFamily="18" charset="0"/>
            </a:rPr>
          </a:br>
          <a:br>
            <a:rPr lang="en-US" sz="1400" dirty="0">
              <a:latin typeface="Amasis MT Pro Light" panose="02040304050005020304" pitchFamily="18" charset="0"/>
            </a:rPr>
          </a:br>
          <a:r>
            <a:rPr lang="en-US" sz="1400" dirty="0">
              <a:latin typeface="Amasis MT Pro Light" panose="02040304050005020304" pitchFamily="18" charset="0"/>
            </a:rPr>
            <a:t>✔</a:t>
          </a:r>
          <a:r>
            <a:rPr lang="en-US" sz="1400" b="1" dirty="0">
              <a:latin typeface="Amasis MT Pro Light" panose="02040304050005020304" pitchFamily="18" charset="0"/>
            </a:rPr>
            <a:t> Power BI</a:t>
          </a:r>
          <a:r>
            <a:rPr lang="en-US" sz="1400" dirty="0">
              <a:latin typeface="Amasis MT Pro Light" panose="02040304050005020304" pitchFamily="18" charset="0"/>
            </a:rPr>
            <a:t> – Data visualization </a:t>
          </a:r>
        </a:p>
      </dgm:t>
    </dgm:pt>
    <dgm:pt modelId="{1581A7D4-D677-465A-9F08-72FEE2FD6B61}" type="parTrans" cxnId="{F4CE0391-61FD-4B27-A85A-EE838DD1A265}">
      <dgm:prSet/>
      <dgm:spPr/>
      <dgm:t>
        <a:bodyPr/>
        <a:lstStyle/>
        <a:p>
          <a:endParaRPr lang="en-US"/>
        </a:p>
      </dgm:t>
    </dgm:pt>
    <dgm:pt modelId="{D0B7AB90-267B-4269-A550-B315FD266F51}" type="sibTrans" cxnId="{F4CE0391-61FD-4B27-A85A-EE838DD1A265}">
      <dgm:prSet/>
      <dgm:spPr/>
      <dgm:t>
        <a:bodyPr/>
        <a:lstStyle/>
        <a:p>
          <a:endParaRPr lang="en-US"/>
        </a:p>
      </dgm:t>
    </dgm:pt>
    <dgm:pt modelId="{C975F5A7-E39A-42C7-A8BF-0F4FDE4684F6}" type="pres">
      <dgm:prSet presAssocID="{F5ADD85D-9405-45BD-9D86-B953DBDA64EF}" presName="root" presStyleCnt="0">
        <dgm:presLayoutVars>
          <dgm:dir/>
          <dgm:resizeHandles val="exact"/>
        </dgm:presLayoutVars>
      </dgm:prSet>
      <dgm:spPr/>
    </dgm:pt>
    <dgm:pt modelId="{CCE3E8B3-9149-4467-A3B4-64A2820673D2}" type="pres">
      <dgm:prSet presAssocID="{9A20EB78-A547-4651-910E-DB8B410C306E}" presName="compNode" presStyleCnt="0"/>
      <dgm:spPr/>
    </dgm:pt>
    <dgm:pt modelId="{6A7AB65C-0002-41EE-80BF-1AF0DE57F086}" type="pres">
      <dgm:prSet presAssocID="{9A20EB78-A547-4651-910E-DB8B410C306E}" presName="bgRect" presStyleLbl="bgShp" presStyleIdx="0" presStyleCnt="2" custLinFactNeighborX="2203" custLinFactNeighborY="-4679"/>
      <dgm:spPr/>
    </dgm:pt>
    <dgm:pt modelId="{5FE9DE31-06E1-4E76-8FA8-6A34BCB34D8D}" type="pres">
      <dgm:prSet presAssocID="{9A20EB78-A547-4651-910E-DB8B410C306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35D54976-CC6E-4F1C-9F69-0FBD4DA46A0D}" type="pres">
      <dgm:prSet presAssocID="{9A20EB78-A547-4651-910E-DB8B410C306E}" presName="spaceRect" presStyleCnt="0"/>
      <dgm:spPr/>
    </dgm:pt>
    <dgm:pt modelId="{11DCB1EE-345E-4372-BD91-57355B976176}" type="pres">
      <dgm:prSet presAssocID="{9A20EB78-A547-4651-910E-DB8B410C306E}" presName="parTx" presStyleLbl="revTx" presStyleIdx="0" presStyleCnt="3">
        <dgm:presLayoutVars>
          <dgm:chMax val="0"/>
          <dgm:chPref val="0"/>
        </dgm:presLayoutVars>
      </dgm:prSet>
      <dgm:spPr/>
    </dgm:pt>
    <dgm:pt modelId="{EB7C3C76-BE88-435F-9C75-5CE41AF8B1E6}" type="pres">
      <dgm:prSet presAssocID="{41DD017E-CE63-46AD-B57F-ECACD01C479D}" presName="sibTrans" presStyleCnt="0"/>
      <dgm:spPr/>
    </dgm:pt>
    <dgm:pt modelId="{79E6BD95-B9A3-4A7E-822B-B01406D5C1DC}" type="pres">
      <dgm:prSet presAssocID="{F428F678-5D68-4930-A9F1-9D5067573AAC}" presName="compNode" presStyleCnt="0"/>
      <dgm:spPr/>
    </dgm:pt>
    <dgm:pt modelId="{9F5D221D-0583-42D5-9024-6B31D4FEB1A1}" type="pres">
      <dgm:prSet presAssocID="{F428F678-5D68-4930-A9F1-9D5067573AAC}" presName="bgRect" presStyleLbl="bgShp" presStyleIdx="1" presStyleCnt="2" custScaleX="99895" custScaleY="106222" custLinFactNeighborX="2857" custLinFactNeighborY="-6538"/>
      <dgm:spPr/>
    </dgm:pt>
    <dgm:pt modelId="{D004B9ED-9C58-4472-A0D6-5DCEB32467F4}" type="pres">
      <dgm:prSet presAssocID="{F428F678-5D68-4930-A9F1-9D5067573A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0740ED2-0F74-4937-8A0F-7347873E5134}" type="pres">
      <dgm:prSet presAssocID="{F428F678-5D68-4930-A9F1-9D5067573AAC}" presName="spaceRect" presStyleCnt="0"/>
      <dgm:spPr/>
    </dgm:pt>
    <dgm:pt modelId="{870A6E12-FE27-4281-8766-B7E85B7D2C66}" type="pres">
      <dgm:prSet presAssocID="{F428F678-5D68-4930-A9F1-9D5067573AAC}" presName="parTx" presStyleLbl="revTx" presStyleIdx="1" presStyleCnt="3">
        <dgm:presLayoutVars>
          <dgm:chMax val="0"/>
          <dgm:chPref val="0"/>
        </dgm:presLayoutVars>
      </dgm:prSet>
      <dgm:spPr/>
    </dgm:pt>
    <dgm:pt modelId="{60C9017C-9B8E-4177-BB1F-CA03E1796FE4}" type="pres">
      <dgm:prSet presAssocID="{F428F678-5D68-4930-A9F1-9D5067573AAC}" presName="desTx" presStyleLbl="revTx" presStyleIdx="2" presStyleCnt="3" custScaleX="160255" custLinFactNeighborX="-36001" custLinFactNeighborY="-4425">
        <dgm:presLayoutVars/>
      </dgm:prSet>
      <dgm:spPr/>
    </dgm:pt>
  </dgm:ptLst>
  <dgm:cxnLst>
    <dgm:cxn modelId="{5E61133B-0755-4787-B763-8974056D0C17}" type="presOf" srcId="{349D1E8D-DEE5-4C43-BB40-FA73F8064859}" destId="{60C9017C-9B8E-4177-BB1F-CA03E1796FE4}" srcOrd="0" destOrd="0" presId="urn:microsoft.com/office/officeart/2018/2/layout/IconVerticalSolidList"/>
    <dgm:cxn modelId="{CD403B56-F28F-44A3-910A-E4B79D841491}" srcId="{F5ADD85D-9405-45BD-9D86-B953DBDA64EF}" destId="{9A20EB78-A547-4651-910E-DB8B410C306E}" srcOrd="0" destOrd="0" parTransId="{B1646D1B-4942-4788-8C34-BE193666AC79}" sibTransId="{41DD017E-CE63-46AD-B57F-ECACD01C479D}"/>
    <dgm:cxn modelId="{47DEB27A-E931-4E90-B5B4-6DCE18818785}" srcId="{F5ADD85D-9405-45BD-9D86-B953DBDA64EF}" destId="{F428F678-5D68-4930-A9F1-9D5067573AAC}" srcOrd="1" destOrd="0" parTransId="{02F6FD2E-1835-467A-AF30-67529F86DE63}" sibTransId="{67879D30-60AA-43AF-A4B2-12751DD53100}"/>
    <dgm:cxn modelId="{F4CE0391-61FD-4B27-A85A-EE838DD1A265}" srcId="{F428F678-5D68-4930-A9F1-9D5067573AAC}" destId="{349D1E8D-DEE5-4C43-BB40-FA73F8064859}" srcOrd="0" destOrd="0" parTransId="{1581A7D4-D677-465A-9F08-72FEE2FD6B61}" sibTransId="{D0B7AB90-267B-4269-A550-B315FD266F51}"/>
    <dgm:cxn modelId="{713595D6-47DA-4828-98EE-4B40008E43B7}" type="presOf" srcId="{F428F678-5D68-4930-A9F1-9D5067573AAC}" destId="{870A6E12-FE27-4281-8766-B7E85B7D2C66}" srcOrd="0" destOrd="0" presId="urn:microsoft.com/office/officeart/2018/2/layout/IconVerticalSolidList"/>
    <dgm:cxn modelId="{E4B945F6-3005-4637-93D8-8A93CE938BD4}" type="presOf" srcId="{F5ADD85D-9405-45BD-9D86-B953DBDA64EF}" destId="{C975F5A7-E39A-42C7-A8BF-0F4FDE4684F6}" srcOrd="0" destOrd="0" presId="urn:microsoft.com/office/officeart/2018/2/layout/IconVerticalSolidList"/>
    <dgm:cxn modelId="{8B1F9CF7-4603-40A4-A9CE-55EEDED52532}" type="presOf" srcId="{9A20EB78-A547-4651-910E-DB8B410C306E}" destId="{11DCB1EE-345E-4372-BD91-57355B976176}" srcOrd="0" destOrd="0" presId="urn:microsoft.com/office/officeart/2018/2/layout/IconVerticalSolidList"/>
    <dgm:cxn modelId="{5505D7C6-8519-4C1F-A946-2AC94EF7B19E}" type="presParOf" srcId="{C975F5A7-E39A-42C7-A8BF-0F4FDE4684F6}" destId="{CCE3E8B3-9149-4467-A3B4-64A2820673D2}" srcOrd="0" destOrd="0" presId="urn:microsoft.com/office/officeart/2018/2/layout/IconVerticalSolidList"/>
    <dgm:cxn modelId="{1B28D4FF-1B62-408E-BF56-36D96BB86224}" type="presParOf" srcId="{CCE3E8B3-9149-4467-A3B4-64A2820673D2}" destId="{6A7AB65C-0002-41EE-80BF-1AF0DE57F086}" srcOrd="0" destOrd="0" presId="urn:microsoft.com/office/officeart/2018/2/layout/IconVerticalSolidList"/>
    <dgm:cxn modelId="{3774D69D-73AB-4399-976F-5AC987EE839C}" type="presParOf" srcId="{CCE3E8B3-9149-4467-A3B4-64A2820673D2}" destId="{5FE9DE31-06E1-4E76-8FA8-6A34BCB34D8D}" srcOrd="1" destOrd="0" presId="urn:microsoft.com/office/officeart/2018/2/layout/IconVerticalSolidList"/>
    <dgm:cxn modelId="{76D19A71-75AF-4653-8259-D9390812932F}" type="presParOf" srcId="{CCE3E8B3-9149-4467-A3B4-64A2820673D2}" destId="{35D54976-CC6E-4F1C-9F69-0FBD4DA46A0D}" srcOrd="2" destOrd="0" presId="urn:microsoft.com/office/officeart/2018/2/layout/IconVerticalSolidList"/>
    <dgm:cxn modelId="{FB8F676A-283C-4666-B65C-F83020CD5445}" type="presParOf" srcId="{CCE3E8B3-9149-4467-A3B4-64A2820673D2}" destId="{11DCB1EE-345E-4372-BD91-57355B976176}" srcOrd="3" destOrd="0" presId="urn:microsoft.com/office/officeart/2018/2/layout/IconVerticalSolidList"/>
    <dgm:cxn modelId="{36B21FD9-5808-4529-A85D-EB8F9AC19DBE}" type="presParOf" srcId="{C975F5A7-E39A-42C7-A8BF-0F4FDE4684F6}" destId="{EB7C3C76-BE88-435F-9C75-5CE41AF8B1E6}" srcOrd="1" destOrd="0" presId="urn:microsoft.com/office/officeart/2018/2/layout/IconVerticalSolidList"/>
    <dgm:cxn modelId="{B5927153-A0D9-4D31-9764-016D43161A95}" type="presParOf" srcId="{C975F5A7-E39A-42C7-A8BF-0F4FDE4684F6}" destId="{79E6BD95-B9A3-4A7E-822B-B01406D5C1DC}" srcOrd="2" destOrd="0" presId="urn:microsoft.com/office/officeart/2018/2/layout/IconVerticalSolidList"/>
    <dgm:cxn modelId="{AF560F1E-CE71-447C-A328-A7D8702D2CD4}" type="presParOf" srcId="{79E6BD95-B9A3-4A7E-822B-B01406D5C1DC}" destId="{9F5D221D-0583-42D5-9024-6B31D4FEB1A1}" srcOrd="0" destOrd="0" presId="urn:microsoft.com/office/officeart/2018/2/layout/IconVerticalSolidList"/>
    <dgm:cxn modelId="{E6E659AD-4EC1-4503-BCAB-EC5BDEC2FAF5}" type="presParOf" srcId="{79E6BD95-B9A3-4A7E-822B-B01406D5C1DC}" destId="{D004B9ED-9C58-4472-A0D6-5DCEB32467F4}" srcOrd="1" destOrd="0" presId="urn:microsoft.com/office/officeart/2018/2/layout/IconVerticalSolidList"/>
    <dgm:cxn modelId="{26D524AA-B613-4F6E-B814-87E3E70399B0}" type="presParOf" srcId="{79E6BD95-B9A3-4A7E-822B-B01406D5C1DC}" destId="{90740ED2-0F74-4937-8A0F-7347873E5134}" srcOrd="2" destOrd="0" presId="urn:microsoft.com/office/officeart/2018/2/layout/IconVerticalSolidList"/>
    <dgm:cxn modelId="{962E8AC8-32DD-4907-9768-AACB87AEE191}" type="presParOf" srcId="{79E6BD95-B9A3-4A7E-822B-B01406D5C1DC}" destId="{870A6E12-FE27-4281-8766-B7E85B7D2C66}" srcOrd="3" destOrd="0" presId="urn:microsoft.com/office/officeart/2018/2/layout/IconVerticalSolidList"/>
    <dgm:cxn modelId="{EE34AC77-6888-4E9F-A569-2031857A5654}" type="presParOf" srcId="{79E6BD95-B9A3-4A7E-822B-B01406D5C1DC}" destId="{60C9017C-9B8E-4177-BB1F-CA03E1796FE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BD6341-0A71-476C-8328-1B009C3A7E47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1E9D14-A8B0-4406-9EDA-B5EC996ED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 Find the Best Players – Identify top talent for recruitment.</a:t>
          </a:r>
          <a:endParaRPr lang="en-US" dirty="0"/>
        </a:p>
      </dgm:t>
    </dgm:pt>
    <dgm:pt modelId="{D849DB5B-BD83-4F73-BF28-6FAFC20BD819}" type="parTrans" cxnId="{12FBABBD-5E8A-4BED-B8CF-62291AB89EEE}">
      <dgm:prSet/>
      <dgm:spPr/>
      <dgm:t>
        <a:bodyPr/>
        <a:lstStyle/>
        <a:p>
          <a:endParaRPr lang="en-US"/>
        </a:p>
      </dgm:t>
    </dgm:pt>
    <dgm:pt modelId="{0C99B371-7679-413E-A229-6786759896D3}" type="sibTrans" cxnId="{12FBABBD-5E8A-4BED-B8CF-62291AB89EEE}">
      <dgm:prSet/>
      <dgm:spPr/>
      <dgm:t>
        <a:bodyPr/>
        <a:lstStyle/>
        <a:p>
          <a:endParaRPr lang="en-US"/>
        </a:p>
      </dgm:t>
    </dgm:pt>
    <dgm:pt modelId="{FA21CB01-AA0A-4D08-9191-3D2A0912B3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 Improve Performance – Analyze skills to build strong teams.</a:t>
          </a:r>
          <a:endParaRPr lang="en-US" dirty="0"/>
        </a:p>
      </dgm:t>
    </dgm:pt>
    <dgm:pt modelId="{BEFE225E-5199-41A8-8074-41CBFF9B3244}" type="parTrans" cxnId="{D80CB246-0BEF-4B4D-B66F-FC1B4CFA17CB}">
      <dgm:prSet/>
      <dgm:spPr/>
      <dgm:t>
        <a:bodyPr/>
        <a:lstStyle/>
        <a:p>
          <a:endParaRPr lang="en-US"/>
        </a:p>
      </dgm:t>
    </dgm:pt>
    <dgm:pt modelId="{B9087462-DEC9-470E-B556-362FEA2AF57C}" type="sibTrans" cxnId="{D80CB246-0BEF-4B4D-B66F-FC1B4CFA17CB}">
      <dgm:prSet/>
      <dgm:spPr/>
      <dgm:t>
        <a:bodyPr/>
        <a:lstStyle/>
        <a:p>
          <a:endParaRPr lang="en-US"/>
        </a:p>
      </dgm:t>
    </dgm:pt>
    <dgm:pt modelId="{DF18496B-5A7A-47BB-BEA2-91AB2D425E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 Prevent Injuries – Track fitness to avoid injuries.</a:t>
          </a:r>
          <a:endParaRPr lang="en-US" dirty="0"/>
        </a:p>
      </dgm:t>
    </dgm:pt>
    <dgm:pt modelId="{965AB298-F3A0-47A7-A872-31B8B679FC80}" type="parTrans" cxnId="{8BEC94CC-CACD-4DE4-8799-0648691DB805}">
      <dgm:prSet/>
      <dgm:spPr/>
      <dgm:t>
        <a:bodyPr/>
        <a:lstStyle/>
        <a:p>
          <a:endParaRPr lang="en-US"/>
        </a:p>
      </dgm:t>
    </dgm:pt>
    <dgm:pt modelId="{52E0530E-68BC-44E9-B84C-C4C970E5FFD3}" type="sibTrans" cxnId="{8BEC94CC-CACD-4DE4-8799-0648691DB805}">
      <dgm:prSet/>
      <dgm:spPr/>
      <dgm:t>
        <a:bodyPr/>
        <a:lstStyle/>
        <a:p>
          <a:endParaRPr lang="en-US"/>
        </a:p>
      </dgm:t>
    </dgm:pt>
    <dgm:pt modelId="{5CAD2A05-6B17-4B28-B015-F3D9384B9E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 Engage Fans – Use player stats to boost fan excitement.</a:t>
          </a:r>
          <a:endParaRPr lang="en-US" dirty="0"/>
        </a:p>
      </dgm:t>
    </dgm:pt>
    <dgm:pt modelId="{5157AE89-F182-429D-B980-8F44B1CA19FA}" type="parTrans" cxnId="{79E45512-CD90-4945-99BB-A9A4AB54AAF3}">
      <dgm:prSet/>
      <dgm:spPr/>
      <dgm:t>
        <a:bodyPr/>
        <a:lstStyle/>
        <a:p>
          <a:endParaRPr lang="en-US"/>
        </a:p>
      </dgm:t>
    </dgm:pt>
    <dgm:pt modelId="{E8F12151-AE82-4721-9257-C412E6D83241}" type="sibTrans" cxnId="{79E45512-CD90-4945-99BB-A9A4AB54AAF3}">
      <dgm:prSet/>
      <dgm:spPr/>
      <dgm:t>
        <a:bodyPr/>
        <a:lstStyle/>
        <a:p>
          <a:endParaRPr lang="en-US"/>
        </a:p>
      </dgm:t>
    </dgm:pt>
    <dgm:pt modelId="{7EA6586D-1452-4D0B-836A-85324E0132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 Negotiate Contracts – Justify salaries with performance data.</a:t>
          </a:r>
          <a:endParaRPr lang="en-US" dirty="0"/>
        </a:p>
      </dgm:t>
    </dgm:pt>
    <dgm:pt modelId="{7A352841-2B3C-4A47-B94A-B21E3987DC90}" type="parTrans" cxnId="{EC2C8582-52B2-4C38-9F65-52B2919BA929}">
      <dgm:prSet/>
      <dgm:spPr/>
      <dgm:t>
        <a:bodyPr/>
        <a:lstStyle/>
        <a:p>
          <a:endParaRPr lang="en-US"/>
        </a:p>
      </dgm:t>
    </dgm:pt>
    <dgm:pt modelId="{4B60EDD8-67CB-4741-9E0A-C4675FF3F032}" type="sibTrans" cxnId="{EC2C8582-52B2-4C38-9F65-52B2919BA929}">
      <dgm:prSet/>
      <dgm:spPr/>
      <dgm:t>
        <a:bodyPr/>
        <a:lstStyle/>
        <a:p>
          <a:endParaRPr lang="en-US"/>
        </a:p>
      </dgm:t>
    </dgm:pt>
    <dgm:pt modelId="{326E9703-7DCA-44C0-B81A-98548B399E9D}" type="pres">
      <dgm:prSet presAssocID="{E2BD6341-0A71-476C-8328-1B009C3A7E47}" presName="root" presStyleCnt="0">
        <dgm:presLayoutVars>
          <dgm:dir/>
          <dgm:resizeHandles val="exact"/>
        </dgm:presLayoutVars>
      </dgm:prSet>
      <dgm:spPr/>
    </dgm:pt>
    <dgm:pt modelId="{0D775140-0858-4587-96F2-43D58CCFA78F}" type="pres">
      <dgm:prSet presAssocID="{391E9D14-A8B0-4406-9EDA-B5EC996ED8E7}" presName="compNode" presStyleCnt="0"/>
      <dgm:spPr/>
    </dgm:pt>
    <dgm:pt modelId="{8A90172A-001D-4B66-8066-5494DB251AB7}" type="pres">
      <dgm:prSet presAssocID="{391E9D14-A8B0-4406-9EDA-B5EC996ED8E7}" presName="bgRect" presStyleLbl="bgShp" presStyleIdx="0" presStyleCnt="5"/>
      <dgm:spPr/>
    </dgm:pt>
    <dgm:pt modelId="{C4C9DB1F-ED35-4BD9-8F5D-A31FE3275125}" type="pres">
      <dgm:prSet presAssocID="{391E9D14-A8B0-4406-9EDA-B5EC996ED8E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DC4A092A-F2E8-42D3-AE13-CE302BE4305E}" type="pres">
      <dgm:prSet presAssocID="{391E9D14-A8B0-4406-9EDA-B5EC996ED8E7}" presName="spaceRect" presStyleCnt="0"/>
      <dgm:spPr/>
    </dgm:pt>
    <dgm:pt modelId="{0388C8D4-37D1-4A8D-8183-AC5E77324D8B}" type="pres">
      <dgm:prSet presAssocID="{391E9D14-A8B0-4406-9EDA-B5EC996ED8E7}" presName="parTx" presStyleLbl="revTx" presStyleIdx="0" presStyleCnt="5">
        <dgm:presLayoutVars>
          <dgm:chMax val="0"/>
          <dgm:chPref val="0"/>
        </dgm:presLayoutVars>
      </dgm:prSet>
      <dgm:spPr/>
    </dgm:pt>
    <dgm:pt modelId="{ED64D5E7-E273-431A-B29F-5353947BE692}" type="pres">
      <dgm:prSet presAssocID="{0C99B371-7679-413E-A229-6786759896D3}" presName="sibTrans" presStyleCnt="0"/>
      <dgm:spPr/>
    </dgm:pt>
    <dgm:pt modelId="{FC8E7BCF-6C7D-47CC-8DE2-6C3158F690C8}" type="pres">
      <dgm:prSet presAssocID="{FA21CB01-AA0A-4D08-9191-3D2A0912B33E}" presName="compNode" presStyleCnt="0"/>
      <dgm:spPr/>
    </dgm:pt>
    <dgm:pt modelId="{025275B5-6D11-4127-BEBE-2E3C8DEE46F5}" type="pres">
      <dgm:prSet presAssocID="{FA21CB01-AA0A-4D08-9191-3D2A0912B33E}" presName="bgRect" presStyleLbl="bgShp" presStyleIdx="1" presStyleCnt="5"/>
      <dgm:spPr/>
    </dgm:pt>
    <dgm:pt modelId="{F617302E-241A-4060-BA89-D5C083D58122}" type="pres">
      <dgm:prSet presAssocID="{FA21CB01-AA0A-4D08-9191-3D2A0912B3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645BF90-A4C9-40E7-B20D-2EE2B450B475}" type="pres">
      <dgm:prSet presAssocID="{FA21CB01-AA0A-4D08-9191-3D2A0912B33E}" presName="spaceRect" presStyleCnt="0"/>
      <dgm:spPr/>
    </dgm:pt>
    <dgm:pt modelId="{9A63BDA1-CB79-4155-A708-47C2730B2255}" type="pres">
      <dgm:prSet presAssocID="{FA21CB01-AA0A-4D08-9191-3D2A0912B33E}" presName="parTx" presStyleLbl="revTx" presStyleIdx="1" presStyleCnt="5">
        <dgm:presLayoutVars>
          <dgm:chMax val="0"/>
          <dgm:chPref val="0"/>
        </dgm:presLayoutVars>
      </dgm:prSet>
      <dgm:spPr/>
    </dgm:pt>
    <dgm:pt modelId="{EB081283-7614-4F2B-BC5E-AEF83E016C2F}" type="pres">
      <dgm:prSet presAssocID="{B9087462-DEC9-470E-B556-362FEA2AF57C}" presName="sibTrans" presStyleCnt="0"/>
      <dgm:spPr/>
    </dgm:pt>
    <dgm:pt modelId="{CE4E199A-ABAC-420C-AEF1-773847726D55}" type="pres">
      <dgm:prSet presAssocID="{DF18496B-5A7A-47BB-BEA2-91AB2D425E22}" presName="compNode" presStyleCnt="0"/>
      <dgm:spPr/>
    </dgm:pt>
    <dgm:pt modelId="{E9211606-854D-457E-B403-E7BCB9686B03}" type="pres">
      <dgm:prSet presAssocID="{DF18496B-5A7A-47BB-BEA2-91AB2D425E22}" presName="bgRect" presStyleLbl="bgShp" presStyleIdx="2" presStyleCnt="5"/>
      <dgm:spPr/>
    </dgm:pt>
    <dgm:pt modelId="{22DAD4CF-86A3-49F5-A672-CC89EDF7688D}" type="pres">
      <dgm:prSet presAssocID="{DF18496B-5A7A-47BB-BEA2-91AB2D425E2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EFEBD380-C15A-4B55-8767-F38C9BCF1556}" type="pres">
      <dgm:prSet presAssocID="{DF18496B-5A7A-47BB-BEA2-91AB2D425E22}" presName="spaceRect" presStyleCnt="0"/>
      <dgm:spPr/>
    </dgm:pt>
    <dgm:pt modelId="{C938F06E-CB92-4513-8A19-4B60ADD926F7}" type="pres">
      <dgm:prSet presAssocID="{DF18496B-5A7A-47BB-BEA2-91AB2D425E22}" presName="parTx" presStyleLbl="revTx" presStyleIdx="2" presStyleCnt="5">
        <dgm:presLayoutVars>
          <dgm:chMax val="0"/>
          <dgm:chPref val="0"/>
        </dgm:presLayoutVars>
      </dgm:prSet>
      <dgm:spPr/>
    </dgm:pt>
    <dgm:pt modelId="{C1A5567C-CEBE-4BC3-8325-4BBF75464FB5}" type="pres">
      <dgm:prSet presAssocID="{52E0530E-68BC-44E9-B84C-C4C970E5FFD3}" presName="sibTrans" presStyleCnt="0"/>
      <dgm:spPr/>
    </dgm:pt>
    <dgm:pt modelId="{C5173E5D-FBCC-4026-A5C3-84ACFD5C9A41}" type="pres">
      <dgm:prSet presAssocID="{5CAD2A05-6B17-4B28-B015-F3D9384B9EE0}" presName="compNode" presStyleCnt="0"/>
      <dgm:spPr/>
    </dgm:pt>
    <dgm:pt modelId="{9C406AD2-7A09-4575-BC0B-6D010F4C347C}" type="pres">
      <dgm:prSet presAssocID="{5CAD2A05-6B17-4B28-B015-F3D9384B9EE0}" presName="bgRect" presStyleLbl="bgShp" presStyleIdx="3" presStyleCnt="5"/>
      <dgm:spPr/>
    </dgm:pt>
    <dgm:pt modelId="{470FFF72-3802-4E15-BBA8-FDECB104CECF}" type="pres">
      <dgm:prSet presAssocID="{5CAD2A05-6B17-4B28-B015-F3D9384B9EE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n"/>
        </a:ext>
      </dgm:extLst>
    </dgm:pt>
    <dgm:pt modelId="{DF8130D3-3610-44EE-AFB9-E92A5D948FC3}" type="pres">
      <dgm:prSet presAssocID="{5CAD2A05-6B17-4B28-B015-F3D9384B9EE0}" presName="spaceRect" presStyleCnt="0"/>
      <dgm:spPr/>
    </dgm:pt>
    <dgm:pt modelId="{2BEF97D3-9784-4CA0-BBAC-B8B9DF575956}" type="pres">
      <dgm:prSet presAssocID="{5CAD2A05-6B17-4B28-B015-F3D9384B9EE0}" presName="parTx" presStyleLbl="revTx" presStyleIdx="3" presStyleCnt="5">
        <dgm:presLayoutVars>
          <dgm:chMax val="0"/>
          <dgm:chPref val="0"/>
        </dgm:presLayoutVars>
      </dgm:prSet>
      <dgm:spPr/>
    </dgm:pt>
    <dgm:pt modelId="{6325D1FB-A60F-44D2-B3BA-64C87534C8C5}" type="pres">
      <dgm:prSet presAssocID="{E8F12151-AE82-4721-9257-C412E6D83241}" presName="sibTrans" presStyleCnt="0"/>
      <dgm:spPr/>
    </dgm:pt>
    <dgm:pt modelId="{8FB97C06-296E-4770-8DE1-D797C5CB3C51}" type="pres">
      <dgm:prSet presAssocID="{7EA6586D-1452-4D0B-836A-85324E0132F8}" presName="compNode" presStyleCnt="0"/>
      <dgm:spPr/>
    </dgm:pt>
    <dgm:pt modelId="{253E09EB-3F6F-4991-BC0A-C68094456862}" type="pres">
      <dgm:prSet presAssocID="{7EA6586D-1452-4D0B-836A-85324E0132F8}" presName="bgRect" presStyleLbl="bgShp" presStyleIdx="4" presStyleCnt="5"/>
      <dgm:spPr/>
    </dgm:pt>
    <dgm:pt modelId="{A2FBABFE-7942-4ED2-9F8B-93CDDE375C17}" type="pres">
      <dgm:prSet presAssocID="{7EA6586D-1452-4D0B-836A-85324E0132F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0F2D5374-3D1D-4AFA-B268-3DD6E13EDF89}" type="pres">
      <dgm:prSet presAssocID="{7EA6586D-1452-4D0B-836A-85324E0132F8}" presName="spaceRect" presStyleCnt="0"/>
      <dgm:spPr/>
    </dgm:pt>
    <dgm:pt modelId="{C4A43E7E-4912-4292-97C0-76B72557019A}" type="pres">
      <dgm:prSet presAssocID="{7EA6586D-1452-4D0B-836A-85324E0132F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5FC1E00-9259-4FB4-9C79-5EAC67F4E42E}" type="presOf" srcId="{FA21CB01-AA0A-4D08-9191-3D2A0912B33E}" destId="{9A63BDA1-CB79-4155-A708-47C2730B2255}" srcOrd="0" destOrd="0" presId="urn:microsoft.com/office/officeart/2018/2/layout/IconVerticalSolidList"/>
    <dgm:cxn modelId="{A4BCB111-FCE9-4A13-8718-F64877DC2632}" type="presOf" srcId="{391E9D14-A8B0-4406-9EDA-B5EC996ED8E7}" destId="{0388C8D4-37D1-4A8D-8183-AC5E77324D8B}" srcOrd="0" destOrd="0" presId="urn:microsoft.com/office/officeart/2018/2/layout/IconVerticalSolidList"/>
    <dgm:cxn modelId="{79E45512-CD90-4945-99BB-A9A4AB54AAF3}" srcId="{E2BD6341-0A71-476C-8328-1B009C3A7E47}" destId="{5CAD2A05-6B17-4B28-B015-F3D9384B9EE0}" srcOrd="3" destOrd="0" parTransId="{5157AE89-F182-429D-B980-8F44B1CA19FA}" sibTransId="{E8F12151-AE82-4721-9257-C412E6D83241}"/>
    <dgm:cxn modelId="{D80CB246-0BEF-4B4D-B66F-FC1B4CFA17CB}" srcId="{E2BD6341-0A71-476C-8328-1B009C3A7E47}" destId="{FA21CB01-AA0A-4D08-9191-3D2A0912B33E}" srcOrd="1" destOrd="0" parTransId="{BEFE225E-5199-41A8-8074-41CBFF9B3244}" sibTransId="{B9087462-DEC9-470E-B556-362FEA2AF57C}"/>
    <dgm:cxn modelId="{EC2C8582-52B2-4C38-9F65-52B2919BA929}" srcId="{E2BD6341-0A71-476C-8328-1B009C3A7E47}" destId="{7EA6586D-1452-4D0B-836A-85324E0132F8}" srcOrd="4" destOrd="0" parTransId="{7A352841-2B3C-4A47-B94A-B21E3987DC90}" sibTransId="{4B60EDD8-67CB-4741-9E0A-C4675FF3F032}"/>
    <dgm:cxn modelId="{921EABB5-627B-4AEF-97CC-E6DC60867541}" type="presOf" srcId="{E2BD6341-0A71-476C-8328-1B009C3A7E47}" destId="{326E9703-7DCA-44C0-B81A-98548B399E9D}" srcOrd="0" destOrd="0" presId="urn:microsoft.com/office/officeart/2018/2/layout/IconVerticalSolidList"/>
    <dgm:cxn modelId="{12FBABBD-5E8A-4BED-B8CF-62291AB89EEE}" srcId="{E2BD6341-0A71-476C-8328-1B009C3A7E47}" destId="{391E9D14-A8B0-4406-9EDA-B5EC996ED8E7}" srcOrd="0" destOrd="0" parTransId="{D849DB5B-BD83-4F73-BF28-6FAFC20BD819}" sibTransId="{0C99B371-7679-413E-A229-6786759896D3}"/>
    <dgm:cxn modelId="{8BEC94CC-CACD-4DE4-8799-0648691DB805}" srcId="{E2BD6341-0A71-476C-8328-1B009C3A7E47}" destId="{DF18496B-5A7A-47BB-BEA2-91AB2D425E22}" srcOrd="2" destOrd="0" parTransId="{965AB298-F3A0-47A7-A872-31B8B679FC80}" sibTransId="{52E0530E-68BC-44E9-B84C-C4C970E5FFD3}"/>
    <dgm:cxn modelId="{FE00A7DF-53DB-4EE4-B7AF-AFE2DDD1C88C}" type="presOf" srcId="{5CAD2A05-6B17-4B28-B015-F3D9384B9EE0}" destId="{2BEF97D3-9784-4CA0-BBAC-B8B9DF575956}" srcOrd="0" destOrd="0" presId="urn:microsoft.com/office/officeart/2018/2/layout/IconVerticalSolidList"/>
    <dgm:cxn modelId="{9F038BED-AD51-42DE-B27F-2688C71E097F}" type="presOf" srcId="{7EA6586D-1452-4D0B-836A-85324E0132F8}" destId="{C4A43E7E-4912-4292-97C0-76B72557019A}" srcOrd="0" destOrd="0" presId="urn:microsoft.com/office/officeart/2018/2/layout/IconVerticalSolidList"/>
    <dgm:cxn modelId="{D3B40CFD-B106-4357-AFE1-5A76E1D02655}" type="presOf" srcId="{DF18496B-5A7A-47BB-BEA2-91AB2D425E22}" destId="{C938F06E-CB92-4513-8A19-4B60ADD926F7}" srcOrd="0" destOrd="0" presId="urn:microsoft.com/office/officeart/2018/2/layout/IconVerticalSolidList"/>
    <dgm:cxn modelId="{B8CCA254-1763-4CD5-B457-7C73678A598E}" type="presParOf" srcId="{326E9703-7DCA-44C0-B81A-98548B399E9D}" destId="{0D775140-0858-4587-96F2-43D58CCFA78F}" srcOrd="0" destOrd="0" presId="urn:microsoft.com/office/officeart/2018/2/layout/IconVerticalSolidList"/>
    <dgm:cxn modelId="{C37C00CA-DB30-4692-9568-85B1C0F81A7E}" type="presParOf" srcId="{0D775140-0858-4587-96F2-43D58CCFA78F}" destId="{8A90172A-001D-4B66-8066-5494DB251AB7}" srcOrd="0" destOrd="0" presId="urn:microsoft.com/office/officeart/2018/2/layout/IconVerticalSolidList"/>
    <dgm:cxn modelId="{5A8B8FE5-5764-4A37-B8CB-821FE3AE3662}" type="presParOf" srcId="{0D775140-0858-4587-96F2-43D58CCFA78F}" destId="{C4C9DB1F-ED35-4BD9-8F5D-A31FE3275125}" srcOrd="1" destOrd="0" presId="urn:microsoft.com/office/officeart/2018/2/layout/IconVerticalSolidList"/>
    <dgm:cxn modelId="{88029D20-DBE2-4C8D-83A0-6569AD843AA6}" type="presParOf" srcId="{0D775140-0858-4587-96F2-43D58CCFA78F}" destId="{DC4A092A-F2E8-42D3-AE13-CE302BE4305E}" srcOrd="2" destOrd="0" presId="urn:microsoft.com/office/officeart/2018/2/layout/IconVerticalSolidList"/>
    <dgm:cxn modelId="{B31F68F4-4126-4049-B969-8C14BDC8461E}" type="presParOf" srcId="{0D775140-0858-4587-96F2-43D58CCFA78F}" destId="{0388C8D4-37D1-4A8D-8183-AC5E77324D8B}" srcOrd="3" destOrd="0" presId="urn:microsoft.com/office/officeart/2018/2/layout/IconVerticalSolidList"/>
    <dgm:cxn modelId="{C2B3F605-E796-4580-AB6C-F1CF85AA49B8}" type="presParOf" srcId="{326E9703-7DCA-44C0-B81A-98548B399E9D}" destId="{ED64D5E7-E273-431A-B29F-5353947BE692}" srcOrd="1" destOrd="0" presId="urn:microsoft.com/office/officeart/2018/2/layout/IconVerticalSolidList"/>
    <dgm:cxn modelId="{0565549C-62C2-4AC4-980F-95E7FDEA2FB8}" type="presParOf" srcId="{326E9703-7DCA-44C0-B81A-98548B399E9D}" destId="{FC8E7BCF-6C7D-47CC-8DE2-6C3158F690C8}" srcOrd="2" destOrd="0" presId="urn:microsoft.com/office/officeart/2018/2/layout/IconVerticalSolidList"/>
    <dgm:cxn modelId="{7C5EF878-6B06-4730-9276-76799CE20BE1}" type="presParOf" srcId="{FC8E7BCF-6C7D-47CC-8DE2-6C3158F690C8}" destId="{025275B5-6D11-4127-BEBE-2E3C8DEE46F5}" srcOrd="0" destOrd="0" presId="urn:microsoft.com/office/officeart/2018/2/layout/IconVerticalSolidList"/>
    <dgm:cxn modelId="{AD833A7A-7606-4FEC-8EE6-419705BE50AD}" type="presParOf" srcId="{FC8E7BCF-6C7D-47CC-8DE2-6C3158F690C8}" destId="{F617302E-241A-4060-BA89-D5C083D58122}" srcOrd="1" destOrd="0" presId="urn:microsoft.com/office/officeart/2018/2/layout/IconVerticalSolidList"/>
    <dgm:cxn modelId="{3ABCA0C7-45A0-48F3-BE48-BE473ADD1D21}" type="presParOf" srcId="{FC8E7BCF-6C7D-47CC-8DE2-6C3158F690C8}" destId="{7645BF90-A4C9-40E7-B20D-2EE2B450B475}" srcOrd="2" destOrd="0" presId="urn:microsoft.com/office/officeart/2018/2/layout/IconVerticalSolidList"/>
    <dgm:cxn modelId="{ADF7A31A-3CD6-4C23-B82C-D1753A693F15}" type="presParOf" srcId="{FC8E7BCF-6C7D-47CC-8DE2-6C3158F690C8}" destId="{9A63BDA1-CB79-4155-A708-47C2730B2255}" srcOrd="3" destOrd="0" presId="urn:microsoft.com/office/officeart/2018/2/layout/IconVerticalSolidList"/>
    <dgm:cxn modelId="{25C49751-FA31-4E52-849E-6DFE8605A0CB}" type="presParOf" srcId="{326E9703-7DCA-44C0-B81A-98548B399E9D}" destId="{EB081283-7614-4F2B-BC5E-AEF83E016C2F}" srcOrd="3" destOrd="0" presId="urn:microsoft.com/office/officeart/2018/2/layout/IconVerticalSolidList"/>
    <dgm:cxn modelId="{2283D7E0-B620-45BB-B12A-B3905852C48E}" type="presParOf" srcId="{326E9703-7DCA-44C0-B81A-98548B399E9D}" destId="{CE4E199A-ABAC-420C-AEF1-773847726D55}" srcOrd="4" destOrd="0" presId="urn:microsoft.com/office/officeart/2018/2/layout/IconVerticalSolidList"/>
    <dgm:cxn modelId="{D23F93FB-D14A-438F-9353-9C9E6871A827}" type="presParOf" srcId="{CE4E199A-ABAC-420C-AEF1-773847726D55}" destId="{E9211606-854D-457E-B403-E7BCB9686B03}" srcOrd="0" destOrd="0" presId="urn:microsoft.com/office/officeart/2018/2/layout/IconVerticalSolidList"/>
    <dgm:cxn modelId="{8E46ADF4-CB0B-45AB-9A8A-8788F0403757}" type="presParOf" srcId="{CE4E199A-ABAC-420C-AEF1-773847726D55}" destId="{22DAD4CF-86A3-49F5-A672-CC89EDF7688D}" srcOrd="1" destOrd="0" presId="urn:microsoft.com/office/officeart/2018/2/layout/IconVerticalSolidList"/>
    <dgm:cxn modelId="{14B8598B-C4D9-4D8B-A41D-66416B59CE2F}" type="presParOf" srcId="{CE4E199A-ABAC-420C-AEF1-773847726D55}" destId="{EFEBD380-C15A-4B55-8767-F38C9BCF1556}" srcOrd="2" destOrd="0" presId="urn:microsoft.com/office/officeart/2018/2/layout/IconVerticalSolidList"/>
    <dgm:cxn modelId="{8BFDC8B5-D954-4840-BDA2-5CBDD1C91437}" type="presParOf" srcId="{CE4E199A-ABAC-420C-AEF1-773847726D55}" destId="{C938F06E-CB92-4513-8A19-4B60ADD926F7}" srcOrd="3" destOrd="0" presId="urn:microsoft.com/office/officeart/2018/2/layout/IconVerticalSolidList"/>
    <dgm:cxn modelId="{0867517B-6A07-4DE2-9AB4-CA93B57CFF89}" type="presParOf" srcId="{326E9703-7DCA-44C0-B81A-98548B399E9D}" destId="{C1A5567C-CEBE-4BC3-8325-4BBF75464FB5}" srcOrd="5" destOrd="0" presId="urn:microsoft.com/office/officeart/2018/2/layout/IconVerticalSolidList"/>
    <dgm:cxn modelId="{87A1E7F5-30D9-4C26-83BC-17C6BAF40084}" type="presParOf" srcId="{326E9703-7DCA-44C0-B81A-98548B399E9D}" destId="{C5173E5D-FBCC-4026-A5C3-84ACFD5C9A41}" srcOrd="6" destOrd="0" presId="urn:microsoft.com/office/officeart/2018/2/layout/IconVerticalSolidList"/>
    <dgm:cxn modelId="{DB39C738-5EA2-4406-8B0E-47DD5547076B}" type="presParOf" srcId="{C5173E5D-FBCC-4026-A5C3-84ACFD5C9A41}" destId="{9C406AD2-7A09-4575-BC0B-6D010F4C347C}" srcOrd="0" destOrd="0" presId="urn:microsoft.com/office/officeart/2018/2/layout/IconVerticalSolidList"/>
    <dgm:cxn modelId="{DE8BF505-1777-497C-8479-3323183AFDA7}" type="presParOf" srcId="{C5173E5D-FBCC-4026-A5C3-84ACFD5C9A41}" destId="{470FFF72-3802-4E15-BBA8-FDECB104CECF}" srcOrd="1" destOrd="0" presId="urn:microsoft.com/office/officeart/2018/2/layout/IconVerticalSolidList"/>
    <dgm:cxn modelId="{E29314D5-20EE-49D4-8EBA-EA2DA44B160A}" type="presParOf" srcId="{C5173E5D-FBCC-4026-A5C3-84ACFD5C9A41}" destId="{DF8130D3-3610-44EE-AFB9-E92A5D948FC3}" srcOrd="2" destOrd="0" presId="urn:microsoft.com/office/officeart/2018/2/layout/IconVerticalSolidList"/>
    <dgm:cxn modelId="{6484ED14-0EF2-4A00-994B-E670CF5D892C}" type="presParOf" srcId="{C5173E5D-FBCC-4026-A5C3-84ACFD5C9A41}" destId="{2BEF97D3-9784-4CA0-BBAC-B8B9DF575956}" srcOrd="3" destOrd="0" presId="urn:microsoft.com/office/officeart/2018/2/layout/IconVerticalSolidList"/>
    <dgm:cxn modelId="{5F1C67BF-849B-4501-A6EF-94F829E64DC3}" type="presParOf" srcId="{326E9703-7DCA-44C0-B81A-98548B399E9D}" destId="{6325D1FB-A60F-44D2-B3BA-64C87534C8C5}" srcOrd="7" destOrd="0" presId="urn:microsoft.com/office/officeart/2018/2/layout/IconVerticalSolidList"/>
    <dgm:cxn modelId="{227D8430-0C04-41D7-8ACE-4A526DABCE1C}" type="presParOf" srcId="{326E9703-7DCA-44C0-B81A-98548B399E9D}" destId="{8FB97C06-296E-4770-8DE1-D797C5CB3C51}" srcOrd="8" destOrd="0" presId="urn:microsoft.com/office/officeart/2018/2/layout/IconVerticalSolidList"/>
    <dgm:cxn modelId="{F9DD1DD2-17DF-4FB6-9C22-A68E1E701B34}" type="presParOf" srcId="{8FB97C06-296E-4770-8DE1-D797C5CB3C51}" destId="{253E09EB-3F6F-4991-BC0A-C68094456862}" srcOrd="0" destOrd="0" presId="urn:microsoft.com/office/officeart/2018/2/layout/IconVerticalSolidList"/>
    <dgm:cxn modelId="{8DE9EFD2-1153-4B0B-B221-3A1C7F3EC901}" type="presParOf" srcId="{8FB97C06-296E-4770-8DE1-D797C5CB3C51}" destId="{A2FBABFE-7942-4ED2-9F8B-93CDDE375C17}" srcOrd="1" destOrd="0" presId="urn:microsoft.com/office/officeart/2018/2/layout/IconVerticalSolidList"/>
    <dgm:cxn modelId="{274EDB6C-F449-4B5E-9860-9E7DF11E07D0}" type="presParOf" srcId="{8FB97C06-296E-4770-8DE1-D797C5CB3C51}" destId="{0F2D5374-3D1D-4AFA-B268-3DD6E13EDF89}" srcOrd="2" destOrd="0" presId="urn:microsoft.com/office/officeart/2018/2/layout/IconVerticalSolidList"/>
    <dgm:cxn modelId="{3765F1B5-5F62-4612-BD67-AB2794C58D5D}" type="presParOf" srcId="{8FB97C06-296E-4770-8DE1-D797C5CB3C51}" destId="{C4A43E7E-4912-4292-97C0-76B7255701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0D4009-7218-48CC-8189-EA3B651F409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B93E999-F11C-4737-906D-AFD2797A3762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1" dirty="0"/>
            <a:t> Collect Data</a:t>
          </a:r>
          <a:r>
            <a:rPr lang="en-US" dirty="0"/>
            <a:t> – Player stats from available datasets.</a:t>
          </a:r>
        </a:p>
        <a:p>
          <a:br>
            <a:rPr lang="en-US" dirty="0"/>
          </a:br>
          <a:r>
            <a:rPr lang="en-US" dirty="0"/>
            <a:t> </a:t>
          </a:r>
          <a:r>
            <a:rPr lang="en-US" b="1" dirty="0"/>
            <a:t>Clean &amp; Prepare</a:t>
          </a:r>
          <a:r>
            <a:rPr lang="en-US" dirty="0"/>
            <a:t> – Fix missing values and standardize data.</a:t>
          </a:r>
        </a:p>
        <a:p>
          <a:br>
            <a:rPr lang="en-US" dirty="0"/>
          </a:br>
          <a:r>
            <a:rPr lang="en-US" dirty="0"/>
            <a:t> </a:t>
          </a:r>
          <a:r>
            <a:rPr lang="en-US" b="1" dirty="0"/>
            <a:t>Analyze &amp; Explore</a:t>
          </a:r>
          <a:r>
            <a:rPr lang="en-US" dirty="0"/>
            <a:t> – Use Excel for trends &amp; insights.</a:t>
          </a:r>
        </a:p>
        <a:p>
          <a:br>
            <a:rPr lang="en-US" dirty="0"/>
          </a:br>
          <a:r>
            <a:rPr lang="en-US" dirty="0"/>
            <a:t> </a:t>
          </a:r>
          <a:r>
            <a:rPr lang="en-US" b="1" dirty="0"/>
            <a:t>Create Metrics</a:t>
          </a:r>
          <a:r>
            <a:rPr lang="en-US" dirty="0"/>
            <a:t> – Build new measures for better comparisons.</a:t>
          </a:r>
        </a:p>
        <a:p>
          <a:br>
            <a:rPr lang="en-US" dirty="0"/>
          </a:br>
          <a:r>
            <a:rPr lang="en-US" dirty="0"/>
            <a:t> </a:t>
          </a:r>
          <a:r>
            <a:rPr lang="en-US" b="1" dirty="0"/>
            <a:t>Visualize &amp; Report</a:t>
          </a:r>
          <a:r>
            <a:rPr lang="en-US" dirty="0"/>
            <a:t> – Design interactive charts &amp; reports.</a:t>
          </a:r>
        </a:p>
      </dgm:t>
    </dgm:pt>
    <dgm:pt modelId="{1D0B522C-AEF8-4E06-81DE-793E42DDFD88}" type="parTrans" cxnId="{51BF8ECC-B8B8-4BEE-AF0A-C28648E083CD}">
      <dgm:prSet/>
      <dgm:spPr/>
      <dgm:t>
        <a:bodyPr/>
        <a:lstStyle/>
        <a:p>
          <a:endParaRPr lang="en-US"/>
        </a:p>
      </dgm:t>
    </dgm:pt>
    <dgm:pt modelId="{0CE50FE5-877B-4297-810B-B145E4430DEA}" type="sibTrans" cxnId="{51BF8ECC-B8B8-4BEE-AF0A-C28648E083CD}">
      <dgm:prSet/>
      <dgm:spPr/>
      <dgm:t>
        <a:bodyPr/>
        <a:lstStyle/>
        <a:p>
          <a:endParaRPr lang="en-US"/>
        </a:p>
      </dgm:t>
    </dgm:pt>
    <dgm:pt modelId="{8D96B8EF-1761-46AC-A38A-D5572C984824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1" dirty="0"/>
            <a:t>Key Outcomes</a:t>
          </a:r>
        </a:p>
        <a:p>
          <a:br>
            <a:rPr lang="en-US" dirty="0"/>
          </a:br>
          <a:r>
            <a:rPr lang="en-US" dirty="0"/>
            <a:t> </a:t>
          </a:r>
          <a:r>
            <a:rPr lang="en-US" b="1" dirty="0"/>
            <a:t>Player Insights</a:t>
          </a:r>
          <a:r>
            <a:rPr lang="en-US" dirty="0"/>
            <a:t> – Understand skills &amp; performance.</a:t>
          </a:r>
        </a:p>
        <a:p>
          <a:br>
            <a:rPr lang="en-US" dirty="0"/>
          </a:br>
          <a:r>
            <a:rPr lang="en-US" dirty="0"/>
            <a:t> </a:t>
          </a:r>
          <a:r>
            <a:rPr lang="en-US" b="1" dirty="0"/>
            <a:t>Scouting Recommendations</a:t>
          </a:r>
          <a:r>
            <a:rPr lang="en-US" dirty="0"/>
            <a:t> – Identify top talents.</a:t>
          </a:r>
        </a:p>
        <a:p>
          <a:br>
            <a:rPr lang="en-US" dirty="0"/>
          </a:br>
          <a:r>
            <a:rPr lang="en-US" dirty="0"/>
            <a:t> </a:t>
          </a:r>
          <a:r>
            <a:rPr lang="en-US" b="1" dirty="0"/>
            <a:t>Business Reports</a:t>
          </a:r>
          <a:r>
            <a:rPr lang="en-US" dirty="0"/>
            <a:t> – Highlight key findings.</a:t>
          </a:r>
        </a:p>
        <a:p>
          <a:br>
            <a:rPr lang="en-US" dirty="0"/>
          </a:br>
          <a:r>
            <a:rPr lang="en-US" dirty="0"/>
            <a:t> </a:t>
          </a:r>
          <a:r>
            <a:rPr lang="en-US" b="1" dirty="0"/>
            <a:t>Interactive Dashboards</a:t>
          </a:r>
          <a:r>
            <a:rPr lang="en-US" dirty="0"/>
            <a:t> – Excel-based player stats.</a:t>
          </a:r>
        </a:p>
        <a:p>
          <a:br>
            <a:rPr lang="en-US" dirty="0"/>
          </a:br>
          <a:r>
            <a:rPr lang="en-US" dirty="0"/>
            <a:t> </a:t>
          </a:r>
          <a:r>
            <a:rPr lang="en-US" b="1" dirty="0"/>
            <a:t>Excel Mastery</a:t>
          </a:r>
          <a:r>
            <a:rPr lang="en-US" dirty="0"/>
            <a:t> – Advanced analysis &amp; visualization.</a:t>
          </a:r>
        </a:p>
      </dgm:t>
    </dgm:pt>
    <dgm:pt modelId="{CC1B503B-EA20-4FB9-A744-5D8DBE9DC328}" type="parTrans" cxnId="{069F8A82-5100-4865-B992-2D40765C945E}">
      <dgm:prSet/>
      <dgm:spPr/>
      <dgm:t>
        <a:bodyPr/>
        <a:lstStyle/>
        <a:p>
          <a:endParaRPr lang="en-US"/>
        </a:p>
      </dgm:t>
    </dgm:pt>
    <dgm:pt modelId="{FEF8EA23-5621-4EC2-9EEF-AE2EFE428701}" type="sibTrans" cxnId="{069F8A82-5100-4865-B992-2D40765C945E}">
      <dgm:prSet/>
      <dgm:spPr/>
      <dgm:t>
        <a:bodyPr/>
        <a:lstStyle/>
        <a:p>
          <a:endParaRPr lang="en-US"/>
        </a:p>
      </dgm:t>
    </dgm:pt>
    <dgm:pt modelId="{AB33FFA6-482D-46E7-8203-EE07EBC4BB5B}" type="pres">
      <dgm:prSet presAssocID="{260D4009-7218-48CC-8189-EA3B651F409F}" presName="Name0" presStyleCnt="0">
        <dgm:presLayoutVars>
          <dgm:dir/>
          <dgm:resizeHandles val="exact"/>
        </dgm:presLayoutVars>
      </dgm:prSet>
      <dgm:spPr/>
    </dgm:pt>
    <dgm:pt modelId="{527D625B-FBA0-44E1-8BA7-84D38E67D249}" type="pres">
      <dgm:prSet presAssocID="{BB93E999-F11C-4737-906D-AFD2797A3762}" presName="node" presStyleLbl="node1" presStyleIdx="0" presStyleCnt="2">
        <dgm:presLayoutVars>
          <dgm:bulletEnabled val="1"/>
        </dgm:presLayoutVars>
      </dgm:prSet>
      <dgm:spPr/>
    </dgm:pt>
    <dgm:pt modelId="{B5A4576A-89F2-4159-A716-54F67653C0E6}" type="pres">
      <dgm:prSet presAssocID="{0CE50FE5-877B-4297-810B-B145E4430DEA}" presName="sibTrans" presStyleLbl="sibTrans1D1" presStyleIdx="0" presStyleCnt="1"/>
      <dgm:spPr/>
    </dgm:pt>
    <dgm:pt modelId="{22F3DA79-4006-4FC7-A5AD-FBA6217142A8}" type="pres">
      <dgm:prSet presAssocID="{0CE50FE5-877B-4297-810B-B145E4430DEA}" presName="connectorText" presStyleLbl="sibTrans1D1" presStyleIdx="0" presStyleCnt="1"/>
      <dgm:spPr/>
    </dgm:pt>
    <dgm:pt modelId="{3DD487E7-72EF-4006-A7C5-31F3CB3D505D}" type="pres">
      <dgm:prSet presAssocID="{8D96B8EF-1761-46AC-A38A-D5572C984824}" presName="node" presStyleLbl="node1" presStyleIdx="1" presStyleCnt="2">
        <dgm:presLayoutVars>
          <dgm:bulletEnabled val="1"/>
        </dgm:presLayoutVars>
      </dgm:prSet>
      <dgm:spPr/>
    </dgm:pt>
  </dgm:ptLst>
  <dgm:cxnLst>
    <dgm:cxn modelId="{8CE7633A-1417-4AC8-8D63-FA3C0F87AADD}" type="presOf" srcId="{0CE50FE5-877B-4297-810B-B145E4430DEA}" destId="{22F3DA79-4006-4FC7-A5AD-FBA6217142A8}" srcOrd="1" destOrd="0" presId="urn:microsoft.com/office/officeart/2016/7/layout/RepeatingBendingProcessNew"/>
    <dgm:cxn modelId="{D1061750-857C-4866-AEE2-7ACD567F8395}" type="presOf" srcId="{260D4009-7218-48CC-8189-EA3B651F409F}" destId="{AB33FFA6-482D-46E7-8203-EE07EBC4BB5B}" srcOrd="0" destOrd="0" presId="urn:microsoft.com/office/officeart/2016/7/layout/RepeatingBendingProcessNew"/>
    <dgm:cxn modelId="{069F8A82-5100-4865-B992-2D40765C945E}" srcId="{260D4009-7218-48CC-8189-EA3B651F409F}" destId="{8D96B8EF-1761-46AC-A38A-D5572C984824}" srcOrd="1" destOrd="0" parTransId="{CC1B503B-EA20-4FB9-A744-5D8DBE9DC328}" sibTransId="{FEF8EA23-5621-4EC2-9EEF-AE2EFE428701}"/>
    <dgm:cxn modelId="{0D7990C0-75C2-4362-9C6F-82BF6291919C}" type="presOf" srcId="{8D96B8EF-1761-46AC-A38A-D5572C984824}" destId="{3DD487E7-72EF-4006-A7C5-31F3CB3D505D}" srcOrd="0" destOrd="0" presId="urn:microsoft.com/office/officeart/2016/7/layout/RepeatingBendingProcessNew"/>
    <dgm:cxn modelId="{C56559C8-B060-4528-A64B-D6FAA6154B02}" type="presOf" srcId="{BB93E999-F11C-4737-906D-AFD2797A3762}" destId="{527D625B-FBA0-44E1-8BA7-84D38E67D249}" srcOrd="0" destOrd="0" presId="urn:microsoft.com/office/officeart/2016/7/layout/RepeatingBendingProcessNew"/>
    <dgm:cxn modelId="{51BF8ECC-B8B8-4BEE-AF0A-C28648E083CD}" srcId="{260D4009-7218-48CC-8189-EA3B651F409F}" destId="{BB93E999-F11C-4737-906D-AFD2797A3762}" srcOrd="0" destOrd="0" parTransId="{1D0B522C-AEF8-4E06-81DE-793E42DDFD88}" sibTransId="{0CE50FE5-877B-4297-810B-B145E4430DEA}"/>
    <dgm:cxn modelId="{9F4524F1-2E3E-414D-ACC7-79A470CCB49E}" type="presOf" srcId="{0CE50FE5-877B-4297-810B-B145E4430DEA}" destId="{B5A4576A-89F2-4159-A716-54F67653C0E6}" srcOrd="0" destOrd="0" presId="urn:microsoft.com/office/officeart/2016/7/layout/RepeatingBendingProcessNew"/>
    <dgm:cxn modelId="{5E1874B7-214B-4955-86ED-06C987FDE370}" type="presParOf" srcId="{AB33FFA6-482D-46E7-8203-EE07EBC4BB5B}" destId="{527D625B-FBA0-44E1-8BA7-84D38E67D249}" srcOrd="0" destOrd="0" presId="urn:microsoft.com/office/officeart/2016/7/layout/RepeatingBendingProcessNew"/>
    <dgm:cxn modelId="{EE2C3792-EB37-4035-8992-A6D0A44DBD2C}" type="presParOf" srcId="{AB33FFA6-482D-46E7-8203-EE07EBC4BB5B}" destId="{B5A4576A-89F2-4159-A716-54F67653C0E6}" srcOrd="1" destOrd="0" presId="urn:microsoft.com/office/officeart/2016/7/layout/RepeatingBendingProcessNew"/>
    <dgm:cxn modelId="{4EF65015-3B21-4114-B8AE-EA92FD7BA184}" type="presParOf" srcId="{B5A4576A-89F2-4159-A716-54F67653C0E6}" destId="{22F3DA79-4006-4FC7-A5AD-FBA6217142A8}" srcOrd="0" destOrd="0" presId="urn:microsoft.com/office/officeart/2016/7/layout/RepeatingBendingProcessNew"/>
    <dgm:cxn modelId="{D815D817-2360-423E-B9F3-CBAD9AB8F684}" type="presParOf" srcId="{AB33FFA6-482D-46E7-8203-EE07EBC4BB5B}" destId="{3DD487E7-72EF-4006-A7C5-31F3CB3D505D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85BBCF-376E-4E06-8E62-6FDD3880B035}" type="doc">
      <dgm:prSet loTypeId="urn:microsoft.com/office/officeart/2005/8/layout/chevron1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66DBA2C-B6E3-438A-8576-4018A797F1BF}">
      <dgm:prSet/>
      <dgm:spPr/>
      <dgm:t>
        <a:bodyPr/>
        <a:lstStyle/>
        <a:p>
          <a:r>
            <a:rPr lang="en-US" b="1" dirty="0"/>
            <a:t>Objective:</a:t>
          </a:r>
          <a:endParaRPr lang="en-US" dirty="0"/>
        </a:p>
      </dgm:t>
    </dgm:pt>
    <dgm:pt modelId="{0B95B21B-BB0C-4E98-A017-40BFCA82DF7A}" type="parTrans" cxnId="{8C1EC59F-EE50-435B-9F00-DE5ECCF53298}">
      <dgm:prSet/>
      <dgm:spPr/>
      <dgm:t>
        <a:bodyPr/>
        <a:lstStyle/>
        <a:p>
          <a:endParaRPr lang="en-US"/>
        </a:p>
      </dgm:t>
    </dgm:pt>
    <dgm:pt modelId="{8541F8E9-70CB-4ED3-887A-E0461B38EC2A}" type="sibTrans" cxnId="{8C1EC59F-EE50-435B-9F00-DE5ECCF53298}">
      <dgm:prSet/>
      <dgm:spPr/>
      <dgm:t>
        <a:bodyPr/>
        <a:lstStyle/>
        <a:p>
          <a:endParaRPr lang="en-US"/>
        </a:p>
      </dgm:t>
    </dgm:pt>
    <dgm:pt modelId="{F5588B0F-BA56-4167-BFB0-F84D24F034BB}">
      <dgm:prSet/>
      <dgm:spPr/>
      <dgm:t>
        <a:bodyPr/>
        <a:lstStyle/>
        <a:p>
          <a:pPr>
            <a:buFontTx/>
            <a:buNone/>
          </a:pPr>
          <a:r>
            <a:rPr lang="en-US" dirty="0">
              <a:solidFill>
                <a:schemeClr val="bg1"/>
              </a:solidFill>
            </a:rPr>
            <a:t>Extract insights from player stats like</a:t>
          </a:r>
        </a:p>
      </dgm:t>
    </dgm:pt>
    <dgm:pt modelId="{D021E511-9956-44B2-8DE9-C5D6FC7D7DF2}" type="parTrans" cxnId="{CE594104-28EB-4D69-925B-8A51688BCACC}">
      <dgm:prSet/>
      <dgm:spPr/>
      <dgm:t>
        <a:bodyPr/>
        <a:lstStyle/>
        <a:p>
          <a:endParaRPr lang="en-US"/>
        </a:p>
      </dgm:t>
    </dgm:pt>
    <dgm:pt modelId="{0873EAB8-46EC-4497-9D07-37FF8468A6C9}" type="sibTrans" cxnId="{CE594104-28EB-4D69-925B-8A51688BCACC}">
      <dgm:prSet/>
      <dgm:spPr/>
      <dgm:t>
        <a:bodyPr/>
        <a:lstStyle/>
        <a:p>
          <a:endParaRPr lang="en-US"/>
        </a:p>
      </dgm:t>
    </dgm:pt>
    <dgm:pt modelId="{D0BFB4BA-7BCE-4577-9B04-7C70F19EBEB8}">
      <dgm:prSet/>
      <dgm:spPr/>
      <dgm:t>
        <a:bodyPr/>
        <a:lstStyle/>
        <a:p>
          <a:r>
            <a:rPr lang="en-US" b="1"/>
            <a:t>Key Areas of Analysis:</a:t>
          </a:r>
          <a:endParaRPr lang="en-US"/>
        </a:p>
      </dgm:t>
    </dgm:pt>
    <dgm:pt modelId="{8FB54F39-DAB0-4B1A-9077-0159F0929EBE}" type="parTrans" cxnId="{AAE8E485-5D43-46A6-A855-74747D80CCFC}">
      <dgm:prSet/>
      <dgm:spPr/>
      <dgm:t>
        <a:bodyPr/>
        <a:lstStyle/>
        <a:p>
          <a:endParaRPr lang="en-US"/>
        </a:p>
      </dgm:t>
    </dgm:pt>
    <dgm:pt modelId="{085682EA-16A1-4239-A2A2-0375B00DAA60}" type="sibTrans" cxnId="{AAE8E485-5D43-46A6-A855-74747D80CCFC}">
      <dgm:prSet/>
      <dgm:spPr/>
      <dgm:t>
        <a:bodyPr/>
        <a:lstStyle/>
        <a:p>
          <a:endParaRPr lang="en-US"/>
        </a:p>
      </dgm:t>
    </dgm:pt>
    <dgm:pt modelId="{52B16D26-0A6A-4368-9C26-2D72C28A361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u="none" dirty="0">
              <a:solidFill>
                <a:schemeClr val="bg1"/>
              </a:solidFill>
            </a:rPr>
            <a:t>Player Performance:</a:t>
          </a:r>
          <a:r>
            <a:rPr lang="en-US" u="none" dirty="0">
              <a:solidFill>
                <a:schemeClr val="bg1"/>
              </a:solidFill>
            </a:rPr>
            <a:t> Goals, assists,</a:t>
          </a:r>
        </a:p>
      </dgm:t>
    </dgm:pt>
    <dgm:pt modelId="{FFC00EA1-6843-405B-BF21-83E34B254C5D}" type="parTrans" cxnId="{1E96930C-DEFE-4F8B-BAA1-4F1979215F11}">
      <dgm:prSet/>
      <dgm:spPr/>
      <dgm:t>
        <a:bodyPr/>
        <a:lstStyle/>
        <a:p>
          <a:endParaRPr lang="en-US"/>
        </a:p>
      </dgm:t>
    </dgm:pt>
    <dgm:pt modelId="{3510B446-54F9-4C14-9FEA-05C4C824DC59}" type="sibTrans" cxnId="{1E96930C-DEFE-4F8B-BAA1-4F1979215F11}">
      <dgm:prSet/>
      <dgm:spPr/>
      <dgm:t>
        <a:bodyPr/>
        <a:lstStyle/>
        <a:p>
          <a:endParaRPr lang="en-US"/>
        </a:p>
      </dgm:t>
    </dgm:pt>
    <dgm:pt modelId="{EB6E4EAD-392C-4D16-B6AD-5E17374E54F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u="none" dirty="0">
              <a:solidFill>
                <a:schemeClr val="bg1"/>
              </a:solidFill>
            </a:rPr>
            <a:t>Player Comparison:</a:t>
          </a:r>
          <a:r>
            <a:rPr lang="en-US" u="none" dirty="0">
              <a:solidFill>
                <a:schemeClr val="bg1"/>
              </a:solidFill>
            </a:rPr>
            <a:t> Stats across</a:t>
          </a:r>
        </a:p>
      </dgm:t>
    </dgm:pt>
    <dgm:pt modelId="{180B7766-1AC0-41FA-80F7-21DE7C8E20E6}" type="parTrans" cxnId="{5F71B2DB-8473-40A1-A3CE-848937E0EBC0}">
      <dgm:prSet/>
      <dgm:spPr/>
      <dgm:t>
        <a:bodyPr/>
        <a:lstStyle/>
        <a:p>
          <a:endParaRPr lang="en-US"/>
        </a:p>
      </dgm:t>
    </dgm:pt>
    <dgm:pt modelId="{F2EABBC4-84AC-4637-9C49-87450AA54B4E}" type="sibTrans" cxnId="{5F71B2DB-8473-40A1-A3CE-848937E0EBC0}">
      <dgm:prSet/>
      <dgm:spPr/>
      <dgm:t>
        <a:bodyPr/>
        <a:lstStyle/>
        <a:p>
          <a:endParaRPr lang="en-US"/>
        </a:p>
      </dgm:t>
    </dgm:pt>
    <dgm:pt modelId="{52ECD386-F7D0-401F-9CEE-57E10C24082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u="none" dirty="0">
              <a:solidFill>
                <a:schemeClr val="bg1"/>
              </a:solidFill>
            </a:rPr>
            <a:t>Team Impact:</a:t>
          </a:r>
          <a:r>
            <a:rPr lang="en-US" u="none" dirty="0">
              <a:solidFill>
                <a:schemeClr val="bg1"/>
              </a:solidFill>
            </a:rPr>
            <a:t> How players</a:t>
          </a:r>
        </a:p>
      </dgm:t>
    </dgm:pt>
    <dgm:pt modelId="{326D1F48-8F01-4FF0-AA18-20AE7981830C}" type="parTrans" cxnId="{CFFAE6A9-78AE-43AF-B0C4-869A48D69F6F}">
      <dgm:prSet/>
      <dgm:spPr/>
      <dgm:t>
        <a:bodyPr/>
        <a:lstStyle/>
        <a:p>
          <a:endParaRPr lang="en-US"/>
        </a:p>
      </dgm:t>
    </dgm:pt>
    <dgm:pt modelId="{993B4ADA-85AB-418E-9FE2-669348EF95D6}" type="sibTrans" cxnId="{CFFAE6A9-78AE-43AF-B0C4-869A48D69F6F}">
      <dgm:prSet/>
      <dgm:spPr/>
      <dgm:t>
        <a:bodyPr/>
        <a:lstStyle/>
        <a:p>
          <a:endParaRPr lang="en-US"/>
        </a:p>
      </dgm:t>
    </dgm:pt>
    <dgm:pt modelId="{7C462B25-212D-4B7E-8ADB-861A0A7D92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u="none" dirty="0">
              <a:solidFill>
                <a:schemeClr val="bg1"/>
              </a:solidFill>
            </a:rPr>
            <a:t>Trends &amp; Patterns:</a:t>
          </a:r>
          <a:r>
            <a:rPr lang="en-US" u="none" dirty="0">
              <a:solidFill>
                <a:schemeClr val="bg1"/>
              </a:solidFill>
            </a:rPr>
            <a:t> Player</a:t>
          </a:r>
        </a:p>
      </dgm:t>
    </dgm:pt>
    <dgm:pt modelId="{66115F76-2CB5-44A5-989F-BF12A72CEBA6}" type="parTrans" cxnId="{C1FE8B58-187D-4320-A131-5C815C4F11C0}">
      <dgm:prSet/>
      <dgm:spPr/>
      <dgm:t>
        <a:bodyPr/>
        <a:lstStyle/>
        <a:p>
          <a:endParaRPr lang="en-US"/>
        </a:p>
      </dgm:t>
    </dgm:pt>
    <dgm:pt modelId="{F8E505D1-5E92-48D0-861A-F2387868088C}" type="sibTrans" cxnId="{C1FE8B58-187D-4320-A131-5C815C4F11C0}">
      <dgm:prSet/>
      <dgm:spPr/>
      <dgm:t>
        <a:bodyPr/>
        <a:lstStyle/>
        <a:p>
          <a:endParaRPr lang="en-US"/>
        </a:p>
      </dgm:t>
    </dgm:pt>
    <dgm:pt modelId="{0FA6128A-0CE3-4780-9AEB-BCDFA8EE57C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u="none" dirty="0">
              <a:solidFill>
                <a:schemeClr val="bg1"/>
              </a:solidFill>
            </a:rPr>
            <a:t>Injury Analysis:</a:t>
          </a:r>
          <a:r>
            <a:rPr lang="en-US" u="none" dirty="0">
              <a:solidFill>
                <a:schemeClr val="bg1"/>
              </a:solidFill>
            </a:rPr>
            <a:t> Effect of injuries on</a:t>
          </a:r>
        </a:p>
      </dgm:t>
    </dgm:pt>
    <dgm:pt modelId="{DA89E0B1-8396-4670-BAA3-333C33973D9E}" type="parTrans" cxnId="{48AAF5F8-BF45-43E0-9BD0-F301A09A5A12}">
      <dgm:prSet/>
      <dgm:spPr/>
      <dgm:t>
        <a:bodyPr/>
        <a:lstStyle/>
        <a:p>
          <a:endParaRPr lang="en-US"/>
        </a:p>
      </dgm:t>
    </dgm:pt>
    <dgm:pt modelId="{AAC2B8A3-0F0E-4F3F-87AC-B292A8335A59}" type="sibTrans" cxnId="{48AAF5F8-BF45-43E0-9BD0-F301A09A5A12}">
      <dgm:prSet/>
      <dgm:spPr/>
      <dgm:t>
        <a:bodyPr/>
        <a:lstStyle/>
        <a:p>
          <a:endParaRPr lang="en-US"/>
        </a:p>
      </dgm:t>
    </dgm:pt>
    <dgm:pt modelId="{100017D5-21A7-4EED-B5D9-E2B546CFD7C9}">
      <dgm:prSet/>
      <dgm:spPr/>
      <dgm:t>
        <a:bodyPr/>
        <a:lstStyle/>
        <a:p>
          <a:r>
            <a:rPr lang="en-US" b="1"/>
            <a:t>Why Use MySQL?</a:t>
          </a:r>
          <a:endParaRPr lang="en-US"/>
        </a:p>
      </dgm:t>
    </dgm:pt>
    <dgm:pt modelId="{65ED0660-886C-4076-93A2-DF08F528AB6A}" type="parTrans" cxnId="{0C975C7A-2DA9-4BA2-B5D4-FCBB8BF4FA6A}">
      <dgm:prSet/>
      <dgm:spPr/>
      <dgm:t>
        <a:bodyPr/>
        <a:lstStyle/>
        <a:p>
          <a:endParaRPr lang="en-US"/>
        </a:p>
      </dgm:t>
    </dgm:pt>
    <dgm:pt modelId="{0816BACB-1D2E-45F2-8220-6FA11D54DD66}" type="sibTrans" cxnId="{0C975C7A-2DA9-4BA2-B5D4-FCBB8BF4FA6A}">
      <dgm:prSet/>
      <dgm:spPr/>
      <dgm:t>
        <a:bodyPr/>
        <a:lstStyle/>
        <a:p>
          <a:endParaRPr lang="en-US"/>
        </a:p>
      </dgm:t>
    </dgm:pt>
    <dgm:pt modelId="{8075CD9D-62F8-4678-AD29-FE6FE91CC0C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Stores and manages large soccer datasets efficiently.</a:t>
          </a:r>
        </a:p>
      </dgm:t>
    </dgm:pt>
    <dgm:pt modelId="{E9E71C6E-5260-4E37-B4FB-88837EF5AD3C}" type="parTrans" cxnId="{7EC60644-50C3-4E35-900F-26BCE623E125}">
      <dgm:prSet/>
      <dgm:spPr/>
      <dgm:t>
        <a:bodyPr/>
        <a:lstStyle/>
        <a:p>
          <a:endParaRPr lang="en-US"/>
        </a:p>
      </dgm:t>
    </dgm:pt>
    <dgm:pt modelId="{1021E3FE-5C04-4DF0-8466-32CD75724196}" type="sibTrans" cxnId="{7EC60644-50C3-4E35-900F-26BCE623E125}">
      <dgm:prSet/>
      <dgm:spPr/>
      <dgm:t>
        <a:bodyPr/>
        <a:lstStyle/>
        <a:p>
          <a:endParaRPr lang="en-US"/>
        </a:p>
      </dgm:t>
    </dgm:pt>
    <dgm:pt modelId="{07F40D42-C1A5-48BF-A494-B3885266F15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Performs complex queries to extract key insights.</a:t>
          </a:r>
        </a:p>
      </dgm:t>
    </dgm:pt>
    <dgm:pt modelId="{8E9236A6-5795-4350-8EA4-F1FF1EBDA8F1}" type="parTrans" cxnId="{09030F41-8DE2-4936-8427-A8521C0ADCE6}">
      <dgm:prSet/>
      <dgm:spPr/>
      <dgm:t>
        <a:bodyPr/>
        <a:lstStyle/>
        <a:p>
          <a:endParaRPr lang="en-US"/>
        </a:p>
      </dgm:t>
    </dgm:pt>
    <dgm:pt modelId="{994E2AD6-B617-48F4-AAD1-BABF242D2B75}" type="sibTrans" cxnId="{09030F41-8DE2-4936-8427-A8521C0ADCE6}">
      <dgm:prSet/>
      <dgm:spPr/>
      <dgm:t>
        <a:bodyPr/>
        <a:lstStyle/>
        <a:p>
          <a:endParaRPr lang="en-US"/>
        </a:p>
      </dgm:t>
    </dgm:pt>
    <dgm:pt modelId="{449E1965-F340-464A-B587-BA2D8914ADF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Supports joins and aggregations for multi-table analysis.</a:t>
          </a:r>
        </a:p>
      </dgm:t>
    </dgm:pt>
    <dgm:pt modelId="{F15F94EB-1D4C-471B-A0FD-2AE8AC2650CA}" type="parTrans" cxnId="{48261056-FFEC-4928-BCA1-77ABE9EC8283}">
      <dgm:prSet/>
      <dgm:spPr/>
      <dgm:t>
        <a:bodyPr/>
        <a:lstStyle/>
        <a:p>
          <a:endParaRPr lang="en-US"/>
        </a:p>
      </dgm:t>
    </dgm:pt>
    <dgm:pt modelId="{2600F83E-0394-48E7-9890-D4815DB37048}" type="sibTrans" cxnId="{48261056-FFEC-4928-BCA1-77ABE9EC8283}">
      <dgm:prSet/>
      <dgm:spPr/>
      <dgm:t>
        <a:bodyPr/>
        <a:lstStyle/>
        <a:p>
          <a:endParaRPr lang="en-US"/>
        </a:p>
      </dgm:t>
    </dgm:pt>
    <dgm:pt modelId="{1E51E660-790F-42AF-953E-83FB14A83B7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Helps in player scouting, team management, and strategy.</a:t>
          </a:r>
        </a:p>
      </dgm:t>
    </dgm:pt>
    <dgm:pt modelId="{3D72AD8F-B712-471D-A20D-8743ECF64C51}" type="parTrans" cxnId="{321BEA3E-3EF6-45D8-839C-FED6FAA15504}">
      <dgm:prSet/>
      <dgm:spPr/>
      <dgm:t>
        <a:bodyPr/>
        <a:lstStyle/>
        <a:p>
          <a:endParaRPr lang="en-US"/>
        </a:p>
      </dgm:t>
    </dgm:pt>
    <dgm:pt modelId="{DDE5928D-AE01-45AB-87C2-D96AC8DBAD1D}" type="sibTrans" cxnId="{321BEA3E-3EF6-45D8-839C-FED6FAA15504}">
      <dgm:prSet/>
      <dgm:spPr/>
      <dgm:t>
        <a:bodyPr/>
        <a:lstStyle/>
        <a:p>
          <a:endParaRPr lang="en-US"/>
        </a:p>
      </dgm:t>
    </dgm:pt>
    <dgm:pt modelId="{F32723D3-79FD-4F3D-9352-14117EBAA9F2}">
      <dgm:prSet/>
      <dgm:spPr/>
      <dgm:t>
        <a:bodyPr/>
        <a:lstStyle/>
        <a:p>
          <a:pPr>
            <a:buFontTx/>
            <a:buNone/>
          </a:pPr>
          <a:endParaRPr lang="en-US" dirty="0">
            <a:solidFill>
              <a:schemeClr val="bg1"/>
            </a:solidFill>
          </a:endParaRPr>
        </a:p>
      </dgm:t>
    </dgm:pt>
    <dgm:pt modelId="{D7AA8237-6320-4699-98BA-F3283FFE4C04}" type="parTrans" cxnId="{1502D57F-81BA-422F-A490-85C0B1D7109A}">
      <dgm:prSet/>
      <dgm:spPr/>
      <dgm:t>
        <a:bodyPr/>
        <a:lstStyle/>
        <a:p>
          <a:endParaRPr lang="en-US"/>
        </a:p>
      </dgm:t>
    </dgm:pt>
    <dgm:pt modelId="{69F84479-6EAB-4CE1-9CEB-7C2A26B6424C}" type="sibTrans" cxnId="{1502D57F-81BA-422F-A490-85C0B1D7109A}">
      <dgm:prSet/>
      <dgm:spPr/>
      <dgm:t>
        <a:bodyPr/>
        <a:lstStyle/>
        <a:p>
          <a:endParaRPr lang="en-US"/>
        </a:p>
      </dgm:t>
    </dgm:pt>
    <dgm:pt modelId="{9589540B-67BB-465E-9271-2BC1D5604820}">
      <dgm:prSet/>
      <dgm:spPr/>
      <dgm:t>
        <a:bodyPr/>
        <a:lstStyle/>
        <a:p>
          <a:pPr>
            <a:buFontTx/>
            <a:buNone/>
          </a:pPr>
          <a:r>
            <a:rPr lang="en-US" dirty="0">
              <a:solidFill>
                <a:schemeClr val="bg1"/>
              </a:solidFill>
            </a:rPr>
            <a:t>Analyze soccer players' performance</a:t>
          </a:r>
        </a:p>
      </dgm:t>
    </dgm:pt>
    <dgm:pt modelId="{18C4ACDA-1688-4297-8461-348271A4CB0E}" type="parTrans" cxnId="{9540ADF8-C596-4BDF-BCBE-4AC24B13C276}">
      <dgm:prSet/>
      <dgm:spPr/>
      <dgm:t>
        <a:bodyPr/>
        <a:lstStyle/>
        <a:p>
          <a:endParaRPr lang="en-US"/>
        </a:p>
      </dgm:t>
    </dgm:pt>
    <dgm:pt modelId="{50004DCE-AA14-461A-BB85-77A3AF63CC6A}" type="sibTrans" cxnId="{9540ADF8-C596-4BDF-BCBE-4AC24B13C276}">
      <dgm:prSet/>
      <dgm:spPr/>
      <dgm:t>
        <a:bodyPr/>
        <a:lstStyle/>
        <a:p>
          <a:endParaRPr lang="en-US"/>
        </a:p>
      </dgm:t>
    </dgm:pt>
    <dgm:pt modelId="{B0C0FACB-5C22-4763-A10A-EC60B00D8CA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8739CFA-5CB7-476F-A07F-1F65E18E49DB}" type="parTrans" cxnId="{C322138D-CA38-432B-BF15-4E8C63C47A1D}">
      <dgm:prSet/>
      <dgm:spPr/>
      <dgm:t>
        <a:bodyPr/>
        <a:lstStyle/>
        <a:p>
          <a:endParaRPr lang="en-US"/>
        </a:p>
      </dgm:t>
    </dgm:pt>
    <dgm:pt modelId="{CB7E9DDF-513C-4071-9648-1DEE6CB0BA48}" type="sibTrans" cxnId="{C322138D-CA38-432B-BF15-4E8C63C47A1D}">
      <dgm:prSet/>
      <dgm:spPr/>
      <dgm:t>
        <a:bodyPr/>
        <a:lstStyle/>
        <a:p>
          <a:endParaRPr lang="en-US"/>
        </a:p>
      </dgm:t>
    </dgm:pt>
    <dgm:pt modelId="{B4BFAFB7-59BE-4F9F-99E8-7A70E14ADCFB}">
      <dgm:prSet/>
      <dgm:spPr/>
      <dgm:t>
        <a:bodyPr/>
        <a:lstStyle/>
        <a:p>
          <a:pPr>
            <a:buFontTx/>
            <a:buNone/>
          </a:pPr>
          <a:r>
            <a:rPr lang="en-US" dirty="0">
              <a:solidFill>
                <a:schemeClr val="bg1"/>
              </a:solidFill>
            </a:rPr>
            <a:t>using MySQL.</a:t>
          </a:r>
        </a:p>
      </dgm:t>
    </dgm:pt>
    <dgm:pt modelId="{76CE3C46-71C3-4E90-9CAF-1B6A8E4AE7BA}" type="parTrans" cxnId="{FA76C70B-BD6B-4B36-84DE-10F8B3723097}">
      <dgm:prSet/>
      <dgm:spPr/>
      <dgm:t>
        <a:bodyPr/>
        <a:lstStyle/>
        <a:p>
          <a:endParaRPr lang="en-US"/>
        </a:p>
      </dgm:t>
    </dgm:pt>
    <dgm:pt modelId="{7A9C7A48-0486-4877-94DD-943A5E63F9DD}" type="sibTrans" cxnId="{FA76C70B-BD6B-4B36-84DE-10F8B3723097}">
      <dgm:prSet/>
      <dgm:spPr/>
      <dgm:t>
        <a:bodyPr/>
        <a:lstStyle/>
        <a:p>
          <a:endParaRPr lang="en-US"/>
        </a:p>
      </dgm:t>
    </dgm:pt>
    <dgm:pt modelId="{987841D9-5F14-4D34-88B4-7C7A0830B58C}">
      <dgm:prSet/>
      <dgm:spPr/>
      <dgm:t>
        <a:bodyPr/>
        <a:lstStyle/>
        <a:p>
          <a:pPr>
            <a:buFontTx/>
            <a:buNone/>
          </a:pPr>
          <a:r>
            <a:rPr lang="en-US" dirty="0">
              <a:solidFill>
                <a:schemeClr val="bg1"/>
              </a:solidFill>
            </a:rPr>
            <a:t>goals, assists, passes, and tackles.</a:t>
          </a:r>
        </a:p>
      </dgm:t>
    </dgm:pt>
    <dgm:pt modelId="{2CA405FE-7B33-44BC-87B6-AE547F8916F2}" type="parTrans" cxnId="{93E747ED-0746-445D-8D4C-B563C7534547}">
      <dgm:prSet/>
      <dgm:spPr/>
      <dgm:t>
        <a:bodyPr/>
        <a:lstStyle/>
        <a:p>
          <a:endParaRPr lang="en-US"/>
        </a:p>
      </dgm:t>
    </dgm:pt>
    <dgm:pt modelId="{E2A21632-AE77-4E4B-BACC-ADC0639CA8CB}" type="sibTrans" cxnId="{93E747ED-0746-445D-8D4C-B563C7534547}">
      <dgm:prSet/>
      <dgm:spPr/>
      <dgm:t>
        <a:bodyPr/>
        <a:lstStyle/>
        <a:p>
          <a:endParaRPr lang="en-US"/>
        </a:p>
      </dgm:t>
    </dgm:pt>
    <dgm:pt modelId="{FF63E397-80DF-4125-87B5-878606DD1FAA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u="none" dirty="0">
              <a:solidFill>
                <a:schemeClr val="bg1"/>
              </a:solidFill>
            </a:rPr>
            <a:t> passing accuracy, tackles.</a:t>
          </a:r>
        </a:p>
      </dgm:t>
    </dgm:pt>
    <dgm:pt modelId="{08D4DE51-38FB-4F8A-8CC1-A452234F80AE}" type="parTrans" cxnId="{FFD537CA-D464-4C93-8373-A8779404ED46}">
      <dgm:prSet/>
      <dgm:spPr/>
      <dgm:t>
        <a:bodyPr/>
        <a:lstStyle/>
        <a:p>
          <a:endParaRPr lang="en-US"/>
        </a:p>
      </dgm:t>
    </dgm:pt>
    <dgm:pt modelId="{67179438-8F4E-473F-A78E-8E3017C690AB}" type="sibTrans" cxnId="{FFD537CA-D464-4C93-8373-A8779404ED46}">
      <dgm:prSet/>
      <dgm:spPr/>
      <dgm:t>
        <a:bodyPr/>
        <a:lstStyle/>
        <a:p>
          <a:endParaRPr lang="en-US"/>
        </a:p>
      </dgm:t>
    </dgm:pt>
    <dgm:pt modelId="{CF5663C5-9BAC-4936-836B-736324EE8D04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u="none" dirty="0">
              <a:solidFill>
                <a:schemeClr val="bg1"/>
              </a:solidFill>
            </a:rPr>
            <a:t> different teams, leagues, and seasons</a:t>
          </a:r>
        </a:p>
      </dgm:t>
    </dgm:pt>
    <dgm:pt modelId="{3606FF40-56E7-4BAB-AE38-19D68D0AFA31}" type="parTrans" cxnId="{7BCF8258-8140-4C0C-9A6C-9F9BC31B3215}">
      <dgm:prSet/>
      <dgm:spPr/>
      <dgm:t>
        <a:bodyPr/>
        <a:lstStyle/>
        <a:p>
          <a:endParaRPr lang="en-US"/>
        </a:p>
      </dgm:t>
    </dgm:pt>
    <dgm:pt modelId="{6F5048A1-AEEC-41D7-BA73-FC3DB38D944E}" type="sibTrans" cxnId="{7BCF8258-8140-4C0C-9A6C-9F9BC31B3215}">
      <dgm:prSet/>
      <dgm:spPr/>
      <dgm:t>
        <a:bodyPr/>
        <a:lstStyle/>
        <a:p>
          <a:endParaRPr lang="en-US"/>
        </a:p>
      </dgm:t>
    </dgm:pt>
    <dgm:pt modelId="{FDCDE253-5B6F-4BBA-9315-DDEE8336940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u="none" dirty="0">
              <a:solidFill>
                <a:schemeClr val="bg1"/>
              </a:solidFill>
            </a:rPr>
            <a:t> contribute to their team's success.</a:t>
          </a:r>
        </a:p>
      </dgm:t>
    </dgm:pt>
    <dgm:pt modelId="{F8D0FD17-170E-401B-A9DC-FDEE8B22844C}" type="parTrans" cxnId="{77899E87-D4AF-4E4A-9739-43ECB9DB1F6B}">
      <dgm:prSet/>
      <dgm:spPr/>
      <dgm:t>
        <a:bodyPr/>
        <a:lstStyle/>
        <a:p>
          <a:endParaRPr lang="en-US"/>
        </a:p>
      </dgm:t>
    </dgm:pt>
    <dgm:pt modelId="{91721A37-B0AE-4932-87BE-7D81C2C1541A}" type="sibTrans" cxnId="{77899E87-D4AF-4E4A-9739-43ECB9DB1F6B}">
      <dgm:prSet/>
      <dgm:spPr/>
      <dgm:t>
        <a:bodyPr/>
        <a:lstStyle/>
        <a:p>
          <a:endParaRPr lang="en-US"/>
        </a:p>
      </dgm:t>
    </dgm:pt>
    <dgm:pt modelId="{A086899D-8698-4E41-A359-573BFACB5A5C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u="none" dirty="0">
              <a:solidFill>
                <a:schemeClr val="bg1"/>
              </a:solidFill>
            </a:rPr>
            <a:t>consistency, form, and improvement.</a:t>
          </a:r>
        </a:p>
      </dgm:t>
    </dgm:pt>
    <dgm:pt modelId="{181DD6F8-E335-44F2-91D2-D9FD426F7761}" type="parTrans" cxnId="{A0307B43-682A-4C24-AA75-AE2F5EDA65A6}">
      <dgm:prSet/>
      <dgm:spPr/>
      <dgm:t>
        <a:bodyPr/>
        <a:lstStyle/>
        <a:p>
          <a:endParaRPr lang="en-US"/>
        </a:p>
      </dgm:t>
    </dgm:pt>
    <dgm:pt modelId="{F741EDA0-CE1A-4A85-805C-F45F499998D2}" type="sibTrans" cxnId="{A0307B43-682A-4C24-AA75-AE2F5EDA65A6}">
      <dgm:prSet/>
      <dgm:spPr/>
      <dgm:t>
        <a:bodyPr/>
        <a:lstStyle/>
        <a:p>
          <a:endParaRPr lang="en-US"/>
        </a:p>
      </dgm:t>
    </dgm:pt>
    <dgm:pt modelId="{860F0EE2-4A3C-4595-A606-4D6B7A34109E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u="none" dirty="0">
              <a:solidFill>
                <a:schemeClr val="bg1"/>
              </a:solidFill>
            </a:rPr>
            <a:t>  performance.</a:t>
          </a:r>
        </a:p>
      </dgm:t>
    </dgm:pt>
    <dgm:pt modelId="{BBED7451-72EC-4820-AC76-257D4608B43D}" type="parTrans" cxnId="{43B80C72-3AE3-41A4-90E7-EA61E59B5B6B}">
      <dgm:prSet/>
      <dgm:spPr/>
      <dgm:t>
        <a:bodyPr/>
        <a:lstStyle/>
        <a:p>
          <a:endParaRPr lang="en-US"/>
        </a:p>
      </dgm:t>
    </dgm:pt>
    <dgm:pt modelId="{E8FBE458-3BA5-4939-99DE-6D0E100B6291}" type="sibTrans" cxnId="{43B80C72-3AE3-41A4-90E7-EA61E59B5B6B}">
      <dgm:prSet/>
      <dgm:spPr/>
      <dgm:t>
        <a:bodyPr/>
        <a:lstStyle/>
        <a:p>
          <a:endParaRPr lang="en-US"/>
        </a:p>
      </dgm:t>
    </dgm:pt>
    <dgm:pt modelId="{E8E4B97B-1BC1-4C64-9010-942AA8AEC2F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US" u="none" dirty="0">
            <a:solidFill>
              <a:schemeClr val="bg1"/>
            </a:solidFill>
          </a:endParaRPr>
        </a:p>
      </dgm:t>
    </dgm:pt>
    <dgm:pt modelId="{DAD7FE8D-FF2D-48CE-9048-DF3258A1DDC9}" type="parTrans" cxnId="{3F117BE7-0C71-473F-A4B6-58F6658892FD}">
      <dgm:prSet/>
      <dgm:spPr/>
      <dgm:t>
        <a:bodyPr/>
        <a:lstStyle/>
        <a:p>
          <a:endParaRPr lang="en-US"/>
        </a:p>
      </dgm:t>
    </dgm:pt>
    <dgm:pt modelId="{BB3296A9-D6BD-4EFD-8773-D203A135E39B}" type="sibTrans" cxnId="{3F117BE7-0C71-473F-A4B6-58F6658892FD}">
      <dgm:prSet/>
      <dgm:spPr/>
      <dgm:t>
        <a:bodyPr/>
        <a:lstStyle/>
        <a:p>
          <a:endParaRPr lang="en-US"/>
        </a:p>
      </dgm:t>
    </dgm:pt>
    <dgm:pt modelId="{DD4FA1B8-D295-4FB0-9EB0-205F3522482C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US" u="none" dirty="0">
            <a:solidFill>
              <a:schemeClr val="bg1"/>
            </a:solidFill>
          </a:endParaRPr>
        </a:p>
      </dgm:t>
    </dgm:pt>
    <dgm:pt modelId="{5E0CB1B4-E760-483C-8B19-3D6A0A05FC93}" type="parTrans" cxnId="{0F514F8F-E802-445A-80AD-FF118B5AF769}">
      <dgm:prSet/>
      <dgm:spPr/>
      <dgm:t>
        <a:bodyPr/>
        <a:lstStyle/>
        <a:p>
          <a:endParaRPr lang="en-US"/>
        </a:p>
      </dgm:t>
    </dgm:pt>
    <dgm:pt modelId="{CC54A191-A905-4ED4-BA3E-1C90F75F9EF4}" type="sibTrans" cxnId="{0F514F8F-E802-445A-80AD-FF118B5AF769}">
      <dgm:prSet/>
      <dgm:spPr/>
      <dgm:t>
        <a:bodyPr/>
        <a:lstStyle/>
        <a:p>
          <a:endParaRPr lang="en-US"/>
        </a:p>
      </dgm:t>
    </dgm:pt>
    <dgm:pt modelId="{8BCF3D91-59AA-4C75-A881-9F725A0A8CD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US" u="none" dirty="0">
            <a:solidFill>
              <a:schemeClr val="bg1"/>
            </a:solidFill>
          </a:endParaRPr>
        </a:p>
      </dgm:t>
    </dgm:pt>
    <dgm:pt modelId="{1030F6E5-B1F6-4209-9FF4-C74BB615E1CE}" type="parTrans" cxnId="{BCE4977C-E043-499C-917B-92C3F05DA7C8}">
      <dgm:prSet/>
      <dgm:spPr/>
      <dgm:t>
        <a:bodyPr/>
        <a:lstStyle/>
        <a:p>
          <a:endParaRPr lang="en-US"/>
        </a:p>
      </dgm:t>
    </dgm:pt>
    <dgm:pt modelId="{FCFA735C-CEF8-4827-8764-48010F3D7C34}" type="sibTrans" cxnId="{BCE4977C-E043-499C-917B-92C3F05DA7C8}">
      <dgm:prSet/>
      <dgm:spPr/>
      <dgm:t>
        <a:bodyPr/>
        <a:lstStyle/>
        <a:p>
          <a:endParaRPr lang="en-US"/>
        </a:p>
      </dgm:t>
    </dgm:pt>
    <dgm:pt modelId="{732B29B9-873F-44BA-A87D-49BC97E9A07E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US" u="none" dirty="0">
            <a:solidFill>
              <a:schemeClr val="bg1"/>
            </a:solidFill>
          </a:endParaRPr>
        </a:p>
      </dgm:t>
    </dgm:pt>
    <dgm:pt modelId="{481F1755-FC9C-4141-8E82-BE963D4B65B8}" type="parTrans" cxnId="{1C0C41AE-09CC-43E6-8B77-B0CD8FF19C25}">
      <dgm:prSet/>
      <dgm:spPr/>
      <dgm:t>
        <a:bodyPr/>
        <a:lstStyle/>
        <a:p>
          <a:endParaRPr lang="en-US"/>
        </a:p>
      </dgm:t>
    </dgm:pt>
    <dgm:pt modelId="{66D0EE20-B447-42CC-9254-892C0B1FC3DB}" type="sibTrans" cxnId="{1C0C41AE-09CC-43E6-8B77-B0CD8FF19C25}">
      <dgm:prSet/>
      <dgm:spPr/>
      <dgm:t>
        <a:bodyPr/>
        <a:lstStyle/>
        <a:p>
          <a:endParaRPr lang="en-US"/>
        </a:p>
      </dgm:t>
    </dgm:pt>
    <dgm:pt modelId="{B35F4E75-88A1-4161-BFFF-DBE0F65DAF49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C2D19D14-1EDE-481C-B284-40134422E051}" type="parTrans" cxnId="{A97F54B4-A550-45E6-BA7F-7442FE9D71D0}">
      <dgm:prSet/>
      <dgm:spPr/>
    </dgm:pt>
    <dgm:pt modelId="{CDA2F3E2-3059-46DB-ACE7-06DE5393048A}" type="sibTrans" cxnId="{A97F54B4-A550-45E6-BA7F-7442FE9D71D0}">
      <dgm:prSet/>
      <dgm:spPr/>
    </dgm:pt>
    <dgm:pt modelId="{FC30D7F1-30A9-4F18-8548-C5EBA47576B5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4A43D3E6-EAE6-4683-9B2C-38E1B2ADA201}" type="parTrans" cxnId="{CB750291-F8D7-4A25-A465-F8146190CA37}">
      <dgm:prSet/>
      <dgm:spPr/>
    </dgm:pt>
    <dgm:pt modelId="{68A76972-6AEE-4319-AB84-1DF74B49BD21}" type="sibTrans" cxnId="{CB750291-F8D7-4A25-A465-F8146190CA37}">
      <dgm:prSet/>
      <dgm:spPr/>
    </dgm:pt>
    <dgm:pt modelId="{ABC1E87D-8E29-49CA-8326-2362372E96B6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720F426D-4897-44DA-9CAF-E0B91DB56EDC}" type="parTrans" cxnId="{341EFFE5-8089-4380-866E-6B992A940223}">
      <dgm:prSet/>
      <dgm:spPr/>
    </dgm:pt>
    <dgm:pt modelId="{FD961839-62D3-43CA-A77B-EBF86858FCA2}" type="sibTrans" cxnId="{341EFFE5-8089-4380-866E-6B992A940223}">
      <dgm:prSet/>
      <dgm:spPr/>
    </dgm:pt>
    <dgm:pt modelId="{E02BF3C8-58DB-4894-A697-6959FC5C9CB0}" type="pres">
      <dgm:prSet presAssocID="{A285BBCF-376E-4E06-8E62-6FDD3880B035}" presName="Name0" presStyleCnt="0">
        <dgm:presLayoutVars>
          <dgm:dir/>
          <dgm:animLvl val="lvl"/>
          <dgm:resizeHandles val="exact"/>
        </dgm:presLayoutVars>
      </dgm:prSet>
      <dgm:spPr/>
    </dgm:pt>
    <dgm:pt modelId="{B866A84A-3CCA-406D-AE7A-D86A2F8E6777}" type="pres">
      <dgm:prSet presAssocID="{F66DBA2C-B6E3-438A-8576-4018A797F1BF}" presName="composite" presStyleCnt="0"/>
      <dgm:spPr/>
    </dgm:pt>
    <dgm:pt modelId="{652B29A1-2445-45F6-8527-6084635C04CE}" type="pres">
      <dgm:prSet presAssocID="{F66DBA2C-B6E3-438A-8576-4018A797F1B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10DF8B6-6900-4DC7-B735-B1963BFA353D}" type="pres">
      <dgm:prSet presAssocID="{F66DBA2C-B6E3-438A-8576-4018A797F1BF}" presName="desTx" presStyleLbl="revTx" presStyleIdx="0" presStyleCnt="3">
        <dgm:presLayoutVars>
          <dgm:bulletEnabled val="1"/>
        </dgm:presLayoutVars>
      </dgm:prSet>
      <dgm:spPr/>
    </dgm:pt>
    <dgm:pt modelId="{3750F67B-AE59-47BB-B78E-22F62036F6B3}" type="pres">
      <dgm:prSet presAssocID="{8541F8E9-70CB-4ED3-887A-E0461B38EC2A}" presName="space" presStyleCnt="0"/>
      <dgm:spPr/>
    </dgm:pt>
    <dgm:pt modelId="{47CA47B9-E01B-44D8-865E-28BBB48738D5}" type="pres">
      <dgm:prSet presAssocID="{D0BFB4BA-7BCE-4577-9B04-7C70F19EBEB8}" presName="composite" presStyleCnt="0"/>
      <dgm:spPr/>
    </dgm:pt>
    <dgm:pt modelId="{7471B7C3-BADC-46EF-A7BD-66C2AC8F42A4}" type="pres">
      <dgm:prSet presAssocID="{D0BFB4BA-7BCE-4577-9B04-7C70F19EBEB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8C71D9F-AF56-4C2C-9D4E-786AE8BBCC1A}" type="pres">
      <dgm:prSet presAssocID="{D0BFB4BA-7BCE-4577-9B04-7C70F19EBEB8}" presName="desTx" presStyleLbl="revTx" presStyleIdx="1" presStyleCnt="3">
        <dgm:presLayoutVars>
          <dgm:bulletEnabled val="1"/>
        </dgm:presLayoutVars>
      </dgm:prSet>
      <dgm:spPr/>
    </dgm:pt>
    <dgm:pt modelId="{1A652DCF-C833-425F-94A2-C8547E92E867}" type="pres">
      <dgm:prSet presAssocID="{085682EA-16A1-4239-A2A2-0375B00DAA60}" presName="space" presStyleCnt="0"/>
      <dgm:spPr/>
    </dgm:pt>
    <dgm:pt modelId="{2F50E163-7350-4DE9-8B62-E4BA3A434E17}" type="pres">
      <dgm:prSet presAssocID="{100017D5-21A7-4EED-B5D9-E2B546CFD7C9}" presName="composite" presStyleCnt="0"/>
      <dgm:spPr/>
    </dgm:pt>
    <dgm:pt modelId="{FA95D113-1500-4720-B9A5-553AFF1E332B}" type="pres">
      <dgm:prSet presAssocID="{100017D5-21A7-4EED-B5D9-E2B546CFD7C9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291BD54F-B12F-4C01-B2D3-2E1BAAB09817}" type="pres">
      <dgm:prSet presAssocID="{100017D5-21A7-4EED-B5D9-E2B546CFD7C9}" presName="desTx" presStyleLbl="revTx" presStyleIdx="2" presStyleCnt="3">
        <dgm:presLayoutVars>
          <dgm:bulletEnabled val="1"/>
        </dgm:presLayoutVars>
      </dgm:prSet>
      <dgm:spPr/>
    </dgm:pt>
  </dgm:ptLst>
  <dgm:cxnLst>
    <dgm:cxn modelId="{CE594104-28EB-4D69-925B-8A51688BCACC}" srcId="{F66DBA2C-B6E3-438A-8576-4018A797F1BF}" destId="{F5588B0F-BA56-4167-BFB0-F84D24F034BB}" srcOrd="3" destOrd="0" parTransId="{D021E511-9956-44B2-8DE9-C5D6FC7D7DF2}" sibTransId="{0873EAB8-46EC-4497-9D07-37FF8468A6C9}"/>
    <dgm:cxn modelId="{63969C04-9969-4386-B913-2F40F204F712}" type="presOf" srcId="{52B16D26-0A6A-4368-9C26-2D72C28A3610}" destId="{98C71D9F-AF56-4C2C-9D4E-786AE8BBCC1A}" srcOrd="0" destOrd="0" presId="urn:microsoft.com/office/officeart/2005/8/layout/chevron1"/>
    <dgm:cxn modelId="{CA5EDC08-CF46-4F78-A4F8-6660C451F7B9}" type="presOf" srcId="{DD4FA1B8-D295-4FB0-9EB0-205F3522482C}" destId="{98C71D9F-AF56-4C2C-9D4E-786AE8BBCC1A}" srcOrd="0" destOrd="5" presId="urn:microsoft.com/office/officeart/2005/8/layout/chevron1"/>
    <dgm:cxn modelId="{1EA7F608-7D73-4CBE-8034-78169F9B362C}" type="presOf" srcId="{FC30D7F1-30A9-4F18-8548-C5EBA47576B5}" destId="{291BD54F-B12F-4C01-B2D3-2E1BAAB09817}" srcOrd="0" destOrd="4" presId="urn:microsoft.com/office/officeart/2005/8/layout/chevron1"/>
    <dgm:cxn modelId="{FA76C70B-BD6B-4B36-84DE-10F8B3723097}" srcId="{F66DBA2C-B6E3-438A-8576-4018A797F1BF}" destId="{B4BFAFB7-59BE-4F9F-99E8-7A70E14ADCFB}" srcOrd="1" destOrd="0" parTransId="{76CE3C46-71C3-4E90-9CAF-1B6A8E4AE7BA}" sibTransId="{7A9C7A48-0486-4877-94DD-943A5E63F9DD}"/>
    <dgm:cxn modelId="{1E96930C-DEFE-4F8B-BAA1-4F1979215F11}" srcId="{D0BFB4BA-7BCE-4577-9B04-7C70F19EBEB8}" destId="{52B16D26-0A6A-4368-9C26-2D72C28A3610}" srcOrd="0" destOrd="0" parTransId="{FFC00EA1-6843-405B-BF21-83E34B254C5D}" sibTransId="{3510B446-54F9-4C14-9FEA-05C4C824DC59}"/>
    <dgm:cxn modelId="{884BD00C-2FDE-4F77-BEC6-39B786C63945}" type="presOf" srcId="{B0C0FACB-5C22-4763-A10A-EC60B00D8CA6}" destId="{291BD54F-B12F-4C01-B2D3-2E1BAAB09817}" srcOrd="0" destOrd="0" presId="urn:microsoft.com/office/officeart/2005/8/layout/chevron1"/>
    <dgm:cxn modelId="{B29BA115-EF1D-46AB-81D6-A34A085B4591}" type="presOf" srcId="{FDCDE253-5B6F-4BBA-9315-DDEE8336940B}" destId="{98C71D9F-AF56-4C2C-9D4E-786AE8BBCC1A}" srcOrd="0" destOrd="7" presId="urn:microsoft.com/office/officeart/2005/8/layout/chevron1"/>
    <dgm:cxn modelId="{67F4E71A-D4EA-44A2-88CF-7AB702E641C2}" type="presOf" srcId="{8BCF3D91-59AA-4C75-A881-9F725A0A8CD9}" destId="{98C71D9F-AF56-4C2C-9D4E-786AE8BBCC1A}" srcOrd="0" destOrd="8" presId="urn:microsoft.com/office/officeart/2005/8/layout/chevron1"/>
    <dgm:cxn modelId="{D9006C1E-77D5-4E04-8A4E-3562CE0AD822}" type="presOf" srcId="{B35F4E75-88A1-4161-BFFF-DBE0F65DAF49}" destId="{291BD54F-B12F-4C01-B2D3-2E1BAAB09817}" srcOrd="0" destOrd="2" presId="urn:microsoft.com/office/officeart/2005/8/layout/chevron1"/>
    <dgm:cxn modelId="{C970FF22-02E0-4973-8170-8C8B9307F3AD}" type="presOf" srcId="{7C462B25-212D-4B7E-8ADB-861A0A7D9259}" destId="{98C71D9F-AF56-4C2C-9D4E-786AE8BBCC1A}" srcOrd="0" destOrd="9" presId="urn:microsoft.com/office/officeart/2005/8/layout/chevron1"/>
    <dgm:cxn modelId="{428E2124-CEC5-4115-8BA7-66D53821FBB2}" type="presOf" srcId="{B4BFAFB7-59BE-4F9F-99E8-7A70E14ADCFB}" destId="{F10DF8B6-6900-4DC7-B735-B1963BFA353D}" srcOrd="0" destOrd="1" presId="urn:microsoft.com/office/officeart/2005/8/layout/chevron1"/>
    <dgm:cxn modelId="{7D4DF73A-5FC0-42D9-88CF-D1238B5E4218}" type="presOf" srcId="{FF63E397-80DF-4125-87B5-878606DD1FAA}" destId="{98C71D9F-AF56-4C2C-9D4E-786AE8BBCC1A}" srcOrd="0" destOrd="1" presId="urn:microsoft.com/office/officeart/2005/8/layout/chevron1"/>
    <dgm:cxn modelId="{321BEA3E-3EF6-45D8-839C-FED6FAA15504}" srcId="{100017D5-21A7-4EED-B5D9-E2B546CFD7C9}" destId="{1E51E660-790F-42AF-953E-83FB14A83B7E}" srcOrd="7" destOrd="0" parTransId="{3D72AD8F-B712-471D-A20D-8743ECF64C51}" sibTransId="{DDE5928D-AE01-45AB-87C2-D96AC8DBAD1D}"/>
    <dgm:cxn modelId="{3045115C-901F-42B0-9A3A-39D82761E578}" type="presOf" srcId="{987841D9-5F14-4D34-88B4-7C7A0830B58C}" destId="{F10DF8B6-6900-4DC7-B735-B1963BFA353D}" srcOrd="0" destOrd="4" presId="urn:microsoft.com/office/officeart/2005/8/layout/chevron1"/>
    <dgm:cxn modelId="{09030F41-8DE2-4936-8427-A8521C0ADCE6}" srcId="{100017D5-21A7-4EED-B5D9-E2B546CFD7C9}" destId="{07F40D42-C1A5-48BF-A494-B3885266F15F}" srcOrd="3" destOrd="0" parTransId="{8E9236A6-5795-4350-8EA4-F1FF1EBDA8F1}" sibTransId="{994E2AD6-B617-48F4-AAD1-BABF242D2B75}"/>
    <dgm:cxn modelId="{A0307B43-682A-4C24-AA75-AE2F5EDA65A6}" srcId="{D0BFB4BA-7BCE-4577-9B04-7C70F19EBEB8}" destId="{A086899D-8698-4E41-A359-573BFACB5A5C}" srcOrd="10" destOrd="0" parTransId="{181DD6F8-E335-44F2-91D2-D9FD426F7761}" sibTransId="{F741EDA0-CE1A-4A85-805C-F45F499998D2}"/>
    <dgm:cxn modelId="{7EC60644-50C3-4E35-900F-26BCE623E125}" srcId="{100017D5-21A7-4EED-B5D9-E2B546CFD7C9}" destId="{8075CD9D-62F8-4678-AD29-FE6FE91CC0C5}" srcOrd="1" destOrd="0" parTransId="{E9E71C6E-5260-4E37-B4FB-88837EF5AD3C}" sibTransId="{1021E3FE-5C04-4DF0-8466-32CD75724196}"/>
    <dgm:cxn modelId="{FA54FB68-CED4-4D54-A8F6-3A6C785B360A}" type="presOf" srcId="{EB6E4EAD-392C-4D16-B6AD-5E17374E54FA}" destId="{98C71D9F-AF56-4C2C-9D4E-786AE8BBCC1A}" srcOrd="0" destOrd="3" presId="urn:microsoft.com/office/officeart/2005/8/layout/chevron1"/>
    <dgm:cxn modelId="{556F0F49-0098-47C4-A844-AD3F6052D95A}" type="presOf" srcId="{0FA6128A-0CE3-4780-9AEB-BCDFA8EE57C4}" destId="{98C71D9F-AF56-4C2C-9D4E-786AE8BBCC1A}" srcOrd="0" destOrd="12" presId="urn:microsoft.com/office/officeart/2005/8/layout/chevron1"/>
    <dgm:cxn modelId="{62607F6B-1346-4E80-AE6B-10AAE2C1B8EC}" type="presOf" srcId="{A285BBCF-376E-4E06-8E62-6FDD3880B035}" destId="{E02BF3C8-58DB-4894-A697-6959FC5C9CB0}" srcOrd="0" destOrd="0" presId="urn:microsoft.com/office/officeart/2005/8/layout/chevron1"/>
    <dgm:cxn modelId="{43B80C72-3AE3-41A4-90E7-EA61E59B5B6B}" srcId="{D0BFB4BA-7BCE-4577-9B04-7C70F19EBEB8}" destId="{860F0EE2-4A3C-4595-A606-4D6B7A34109E}" srcOrd="13" destOrd="0" parTransId="{BBED7451-72EC-4820-AC76-257D4608B43D}" sibTransId="{E8FBE458-3BA5-4939-99DE-6D0E100B6291}"/>
    <dgm:cxn modelId="{48261056-FFEC-4928-BCA1-77ABE9EC8283}" srcId="{100017D5-21A7-4EED-B5D9-E2B546CFD7C9}" destId="{449E1965-F340-464A-B587-BA2D8914ADFD}" srcOrd="5" destOrd="0" parTransId="{F15F94EB-1D4C-471B-A0FD-2AE8AC2650CA}" sibTransId="{2600F83E-0394-48E7-9890-D4815DB37048}"/>
    <dgm:cxn modelId="{85837356-B427-41D3-92C6-75653DB364D4}" type="presOf" srcId="{CF5663C5-9BAC-4936-836B-736324EE8D04}" destId="{98C71D9F-AF56-4C2C-9D4E-786AE8BBCC1A}" srcOrd="0" destOrd="4" presId="urn:microsoft.com/office/officeart/2005/8/layout/chevron1"/>
    <dgm:cxn modelId="{E850F556-5887-4371-8D1B-406BE6F2B497}" type="presOf" srcId="{ABC1E87D-8E29-49CA-8326-2362372E96B6}" destId="{291BD54F-B12F-4C01-B2D3-2E1BAAB09817}" srcOrd="0" destOrd="6" presId="urn:microsoft.com/office/officeart/2005/8/layout/chevron1"/>
    <dgm:cxn modelId="{7BCF8258-8140-4C0C-9A6C-9F9BC31B3215}" srcId="{D0BFB4BA-7BCE-4577-9B04-7C70F19EBEB8}" destId="{CF5663C5-9BAC-4936-836B-736324EE8D04}" srcOrd="4" destOrd="0" parTransId="{3606FF40-56E7-4BAB-AE38-19D68D0AFA31}" sibTransId="{6F5048A1-AEEC-41D7-BA73-FC3DB38D944E}"/>
    <dgm:cxn modelId="{C1FE8B58-187D-4320-A131-5C815C4F11C0}" srcId="{D0BFB4BA-7BCE-4577-9B04-7C70F19EBEB8}" destId="{7C462B25-212D-4B7E-8ADB-861A0A7D9259}" srcOrd="9" destOrd="0" parTransId="{66115F76-2CB5-44A5-989F-BF12A72CEBA6}" sibTransId="{F8E505D1-5E92-48D0-861A-F2387868088C}"/>
    <dgm:cxn modelId="{0C975C7A-2DA9-4BA2-B5D4-FCBB8BF4FA6A}" srcId="{A285BBCF-376E-4E06-8E62-6FDD3880B035}" destId="{100017D5-21A7-4EED-B5D9-E2B546CFD7C9}" srcOrd="2" destOrd="0" parTransId="{65ED0660-886C-4076-93A2-DF08F528AB6A}" sibTransId="{0816BACB-1D2E-45F2-8220-6FA11D54DD66}"/>
    <dgm:cxn modelId="{0A658E5A-EB4B-4C6C-9523-261E687ECCD2}" type="presOf" srcId="{449E1965-F340-464A-B587-BA2D8914ADFD}" destId="{291BD54F-B12F-4C01-B2D3-2E1BAAB09817}" srcOrd="0" destOrd="5" presId="urn:microsoft.com/office/officeart/2005/8/layout/chevron1"/>
    <dgm:cxn modelId="{BCE4977C-E043-499C-917B-92C3F05DA7C8}" srcId="{D0BFB4BA-7BCE-4577-9B04-7C70F19EBEB8}" destId="{8BCF3D91-59AA-4C75-A881-9F725A0A8CD9}" srcOrd="8" destOrd="0" parTransId="{1030F6E5-B1F6-4209-9FF4-C74BB615E1CE}" sibTransId="{FCFA735C-CEF8-4827-8764-48010F3D7C34}"/>
    <dgm:cxn modelId="{1502D57F-81BA-422F-A490-85C0B1D7109A}" srcId="{F66DBA2C-B6E3-438A-8576-4018A797F1BF}" destId="{F32723D3-79FD-4F3D-9352-14117EBAA9F2}" srcOrd="2" destOrd="0" parTransId="{D7AA8237-6320-4699-98BA-F3283FFE4C04}" sibTransId="{69F84479-6EAB-4CE1-9CEB-7C2A26B6424C}"/>
    <dgm:cxn modelId="{AAE8E485-5D43-46A6-A855-74747D80CCFC}" srcId="{A285BBCF-376E-4E06-8E62-6FDD3880B035}" destId="{D0BFB4BA-7BCE-4577-9B04-7C70F19EBEB8}" srcOrd="1" destOrd="0" parTransId="{8FB54F39-DAB0-4B1A-9077-0159F0929EBE}" sibTransId="{085682EA-16A1-4239-A2A2-0375B00DAA60}"/>
    <dgm:cxn modelId="{77899E87-D4AF-4E4A-9739-43ECB9DB1F6B}" srcId="{D0BFB4BA-7BCE-4577-9B04-7C70F19EBEB8}" destId="{FDCDE253-5B6F-4BBA-9315-DDEE8336940B}" srcOrd="7" destOrd="0" parTransId="{F8D0FD17-170E-401B-A9DC-FDEE8B22844C}" sibTransId="{91721A37-B0AE-4932-87BE-7D81C2C1541A}"/>
    <dgm:cxn modelId="{DE35448C-9377-42E5-B1BA-1A7824469993}" type="presOf" srcId="{F66DBA2C-B6E3-438A-8576-4018A797F1BF}" destId="{652B29A1-2445-45F6-8527-6084635C04CE}" srcOrd="0" destOrd="0" presId="urn:microsoft.com/office/officeart/2005/8/layout/chevron1"/>
    <dgm:cxn modelId="{C322138D-CA38-432B-BF15-4E8C63C47A1D}" srcId="{100017D5-21A7-4EED-B5D9-E2B546CFD7C9}" destId="{B0C0FACB-5C22-4763-A10A-EC60B00D8CA6}" srcOrd="0" destOrd="0" parTransId="{48739CFA-5CB7-476F-A07F-1F65E18E49DB}" sibTransId="{CB7E9DDF-513C-4071-9648-1DEE6CB0BA48}"/>
    <dgm:cxn modelId="{0F514F8F-E802-445A-80AD-FF118B5AF769}" srcId="{D0BFB4BA-7BCE-4577-9B04-7C70F19EBEB8}" destId="{DD4FA1B8-D295-4FB0-9EB0-205F3522482C}" srcOrd="5" destOrd="0" parTransId="{5E0CB1B4-E760-483C-8B19-3D6A0A05FC93}" sibTransId="{CC54A191-A905-4ED4-BA3E-1C90F75F9EF4}"/>
    <dgm:cxn modelId="{CB750291-F8D7-4A25-A465-F8146190CA37}" srcId="{100017D5-21A7-4EED-B5D9-E2B546CFD7C9}" destId="{FC30D7F1-30A9-4F18-8548-C5EBA47576B5}" srcOrd="4" destOrd="0" parTransId="{4A43D3E6-EAE6-4683-9B2C-38E1B2ADA201}" sibTransId="{68A76972-6AEE-4319-AB84-1DF74B49BD21}"/>
    <dgm:cxn modelId="{54F55E9E-5C09-4865-A5E2-233665300AA7}" type="presOf" srcId="{732B29B9-873F-44BA-A87D-49BC97E9A07E}" destId="{98C71D9F-AF56-4C2C-9D4E-786AE8BBCC1A}" srcOrd="0" destOrd="11" presId="urn:microsoft.com/office/officeart/2005/8/layout/chevron1"/>
    <dgm:cxn modelId="{8C1EC59F-EE50-435B-9F00-DE5ECCF53298}" srcId="{A285BBCF-376E-4E06-8E62-6FDD3880B035}" destId="{F66DBA2C-B6E3-438A-8576-4018A797F1BF}" srcOrd="0" destOrd="0" parTransId="{0B95B21B-BB0C-4E98-A017-40BFCA82DF7A}" sibTransId="{8541F8E9-70CB-4ED3-887A-E0461B38EC2A}"/>
    <dgm:cxn modelId="{2D6EFDA2-BE16-481F-ACD1-286EE2D81D40}" type="presOf" srcId="{D0BFB4BA-7BCE-4577-9B04-7C70F19EBEB8}" destId="{7471B7C3-BADC-46EF-A7BD-66C2AC8F42A4}" srcOrd="0" destOrd="0" presId="urn:microsoft.com/office/officeart/2005/8/layout/chevron1"/>
    <dgm:cxn modelId="{123E3CA6-0FD3-45ED-B553-6F0A648918F3}" type="presOf" srcId="{E8E4B97B-1BC1-4C64-9010-942AA8AEC2F9}" destId="{98C71D9F-AF56-4C2C-9D4E-786AE8BBCC1A}" srcOrd="0" destOrd="2" presId="urn:microsoft.com/office/officeart/2005/8/layout/chevron1"/>
    <dgm:cxn modelId="{CFFAE6A9-78AE-43AF-B0C4-869A48D69F6F}" srcId="{D0BFB4BA-7BCE-4577-9B04-7C70F19EBEB8}" destId="{52ECD386-F7D0-401F-9CEE-57E10C24082E}" srcOrd="6" destOrd="0" parTransId="{326D1F48-8F01-4FF0-AA18-20AE7981830C}" sibTransId="{993B4ADA-85AB-418E-9FE2-669348EF95D6}"/>
    <dgm:cxn modelId="{9D8392AC-1AD2-4D09-B750-88AF04C3371E}" type="presOf" srcId="{A086899D-8698-4E41-A359-573BFACB5A5C}" destId="{98C71D9F-AF56-4C2C-9D4E-786AE8BBCC1A}" srcOrd="0" destOrd="10" presId="urn:microsoft.com/office/officeart/2005/8/layout/chevron1"/>
    <dgm:cxn modelId="{1C0C41AE-09CC-43E6-8B77-B0CD8FF19C25}" srcId="{D0BFB4BA-7BCE-4577-9B04-7C70F19EBEB8}" destId="{732B29B9-873F-44BA-A87D-49BC97E9A07E}" srcOrd="11" destOrd="0" parTransId="{481F1755-FC9C-4141-8E82-BE963D4B65B8}" sibTransId="{66D0EE20-B447-42CC-9254-892C0B1FC3DB}"/>
    <dgm:cxn modelId="{A97F54B4-A550-45E6-BA7F-7442FE9D71D0}" srcId="{100017D5-21A7-4EED-B5D9-E2B546CFD7C9}" destId="{B35F4E75-88A1-4161-BFFF-DBE0F65DAF49}" srcOrd="2" destOrd="0" parTransId="{C2D19D14-1EDE-481C-B284-40134422E051}" sibTransId="{CDA2F3E2-3059-46DB-ACE7-06DE5393048A}"/>
    <dgm:cxn modelId="{2553A4BE-C6BF-4933-BDA2-E30D00480ED5}" type="presOf" srcId="{100017D5-21A7-4EED-B5D9-E2B546CFD7C9}" destId="{FA95D113-1500-4720-B9A5-553AFF1E332B}" srcOrd="0" destOrd="0" presId="urn:microsoft.com/office/officeart/2005/8/layout/chevron1"/>
    <dgm:cxn modelId="{21A0FDBF-4E1F-4A62-9D09-29E7565B08F8}" type="presOf" srcId="{07F40D42-C1A5-48BF-A494-B3885266F15F}" destId="{291BD54F-B12F-4C01-B2D3-2E1BAAB09817}" srcOrd="0" destOrd="3" presId="urn:microsoft.com/office/officeart/2005/8/layout/chevron1"/>
    <dgm:cxn modelId="{6C50E5C7-632E-445F-8CDF-42D438958BFB}" type="presOf" srcId="{F5588B0F-BA56-4167-BFB0-F84D24F034BB}" destId="{F10DF8B6-6900-4DC7-B735-B1963BFA353D}" srcOrd="0" destOrd="3" presId="urn:microsoft.com/office/officeart/2005/8/layout/chevron1"/>
    <dgm:cxn modelId="{FFD537CA-D464-4C93-8373-A8779404ED46}" srcId="{D0BFB4BA-7BCE-4577-9B04-7C70F19EBEB8}" destId="{FF63E397-80DF-4125-87B5-878606DD1FAA}" srcOrd="1" destOrd="0" parTransId="{08D4DE51-38FB-4F8A-8CC1-A452234F80AE}" sibTransId="{67179438-8F4E-473F-A78E-8E3017C690AB}"/>
    <dgm:cxn modelId="{00E6FECB-1DFD-49A5-8417-ECC1DC8943FC}" type="presOf" srcId="{52ECD386-F7D0-401F-9CEE-57E10C24082E}" destId="{98C71D9F-AF56-4C2C-9D4E-786AE8BBCC1A}" srcOrd="0" destOrd="6" presId="urn:microsoft.com/office/officeart/2005/8/layout/chevron1"/>
    <dgm:cxn modelId="{4F0D6FD7-F240-4281-9FDD-A3BA5A9F24C0}" type="presOf" srcId="{9589540B-67BB-465E-9271-2BC1D5604820}" destId="{F10DF8B6-6900-4DC7-B735-B1963BFA353D}" srcOrd="0" destOrd="0" presId="urn:microsoft.com/office/officeart/2005/8/layout/chevron1"/>
    <dgm:cxn modelId="{C3E140D9-2490-4915-A27E-4879484840B5}" type="presOf" srcId="{8075CD9D-62F8-4678-AD29-FE6FE91CC0C5}" destId="{291BD54F-B12F-4C01-B2D3-2E1BAAB09817}" srcOrd="0" destOrd="1" presId="urn:microsoft.com/office/officeart/2005/8/layout/chevron1"/>
    <dgm:cxn modelId="{45FB88DB-CAD0-4636-899B-2DF35295E9CA}" type="presOf" srcId="{F32723D3-79FD-4F3D-9352-14117EBAA9F2}" destId="{F10DF8B6-6900-4DC7-B735-B1963BFA353D}" srcOrd="0" destOrd="2" presId="urn:microsoft.com/office/officeart/2005/8/layout/chevron1"/>
    <dgm:cxn modelId="{5F71B2DB-8473-40A1-A3CE-848937E0EBC0}" srcId="{D0BFB4BA-7BCE-4577-9B04-7C70F19EBEB8}" destId="{EB6E4EAD-392C-4D16-B6AD-5E17374E54FA}" srcOrd="3" destOrd="0" parTransId="{180B7766-1AC0-41FA-80F7-21DE7C8E20E6}" sibTransId="{F2EABBC4-84AC-4637-9C49-87450AA54B4E}"/>
    <dgm:cxn modelId="{341EFFE5-8089-4380-866E-6B992A940223}" srcId="{100017D5-21A7-4EED-B5D9-E2B546CFD7C9}" destId="{ABC1E87D-8E29-49CA-8326-2362372E96B6}" srcOrd="6" destOrd="0" parTransId="{720F426D-4897-44DA-9CAF-E0B91DB56EDC}" sibTransId="{FD961839-62D3-43CA-A77B-EBF86858FCA2}"/>
    <dgm:cxn modelId="{3F117BE7-0C71-473F-A4B6-58F6658892FD}" srcId="{D0BFB4BA-7BCE-4577-9B04-7C70F19EBEB8}" destId="{E8E4B97B-1BC1-4C64-9010-942AA8AEC2F9}" srcOrd="2" destOrd="0" parTransId="{DAD7FE8D-FF2D-48CE-9048-DF3258A1DDC9}" sibTransId="{BB3296A9-D6BD-4EFD-8773-D203A135E39B}"/>
    <dgm:cxn modelId="{93E747ED-0746-445D-8D4C-B563C7534547}" srcId="{F66DBA2C-B6E3-438A-8576-4018A797F1BF}" destId="{987841D9-5F14-4D34-88B4-7C7A0830B58C}" srcOrd="4" destOrd="0" parTransId="{2CA405FE-7B33-44BC-87B6-AE547F8916F2}" sibTransId="{E2A21632-AE77-4E4B-BACC-ADC0639CA8CB}"/>
    <dgm:cxn modelId="{1DFD79F0-744A-42CF-B97E-31A52C908228}" type="presOf" srcId="{1E51E660-790F-42AF-953E-83FB14A83B7E}" destId="{291BD54F-B12F-4C01-B2D3-2E1BAAB09817}" srcOrd="0" destOrd="7" presId="urn:microsoft.com/office/officeart/2005/8/layout/chevron1"/>
    <dgm:cxn modelId="{9540ADF8-C596-4BDF-BCBE-4AC24B13C276}" srcId="{F66DBA2C-B6E3-438A-8576-4018A797F1BF}" destId="{9589540B-67BB-465E-9271-2BC1D5604820}" srcOrd="0" destOrd="0" parTransId="{18C4ACDA-1688-4297-8461-348271A4CB0E}" sibTransId="{50004DCE-AA14-461A-BB85-77A3AF63CC6A}"/>
    <dgm:cxn modelId="{48AAF5F8-BF45-43E0-9BD0-F301A09A5A12}" srcId="{D0BFB4BA-7BCE-4577-9B04-7C70F19EBEB8}" destId="{0FA6128A-0CE3-4780-9AEB-BCDFA8EE57C4}" srcOrd="12" destOrd="0" parTransId="{DA89E0B1-8396-4670-BAA3-333C33973D9E}" sibTransId="{AAC2B8A3-0F0E-4F3F-87AC-B292A8335A59}"/>
    <dgm:cxn modelId="{4850C6F9-C699-433F-979C-ABB188B408B0}" type="presOf" srcId="{860F0EE2-4A3C-4595-A606-4D6B7A34109E}" destId="{98C71D9F-AF56-4C2C-9D4E-786AE8BBCC1A}" srcOrd="0" destOrd="13" presId="urn:microsoft.com/office/officeart/2005/8/layout/chevron1"/>
    <dgm:cxn modelId="{ADF93CDA-A8A5-411E-8130-78991C9C4FEA}" type="presParOf" srcId="{E02BF3C8-58DB-4894-A697-6959FC5C9CB0}" destId="{B866A84A-3CCA-406D-AE7A-D86A2F8E6777}" srcOrd="0" destOrd="0" presId="urn:microsoft.com/office/officeart/2005/8/layout/chevron1"/>
    <dgm:cxn modelId="{6A2DD509-88C0-47A0-BE24-798B4EDF881F}" type="presParOf" srcId="{B866A84A-3CCA-406D-AE7A-D86A2F8E6777}" destId="{652B29A1-2445-45F6-8527-6084635C04CE}" srcOrd="0" destOrd="0" presId="urn:microsoft.com/office/officeart/2005/8/layout/chevron1"/>
    <dgm:cxn modelId="{F432ECFE-E017-4DB7-A885-115D5CC7E254}" type="presParOf" srcId="{B866A84A-3CCA-406D-AE7A-D86A2F8E6777}" destId="{F10DF8B6-6900-4DC7-B735-B1963BFA353D}" srcOrd="1" destOrd="0" presId="urn:microsoft.com/office/officeart/2005/8/layout/chevron1"/>
    <dgm:cxn modelId="{EE1B9F9A-A947-4C0C-8A2A-834BDFD77F95}" type="presParOf" srcId="{E02BF3C8-58DB-4894-A697-6959FC5C9CB0}" destId="{3750F67B-AE59-47BB-B78E-22F62036F6B3}" srcOrd="1" destOrd="0" presId="urn:microsoft.com/office/officeart/2005/8/layout/chevron1"/>
    <dgm:cxn modelId="{CB0D5540-300F-4324-B178-1C1D9049AA0F}" type="presParOf" srcId="{E02BF3C8-58DB-4894-A697-6959FC5C9CB0}" destId="{47CA47B9-E01B-44D8-865E-28BBB48738D5}" srcOrd="2" destOrd="0" presId="urn:microsoft.com/office/officeart/2005/8/layout/chevron1"/>
    <dgm:cxn modelId="{695A67F0-46D8-4A77-AD0A-1AFDC5373E1E}" type="presParOf" srcId="{47CA47B9-E01B-44D8-865E-28BBB48738D5}" destId="{7471B7C3-BADC-46EF-A7BD-66C2AC8F42A4}" srcOrd="0" destOrd="0" presId="urn:microsoft.com/office/officeart/2005/8/layout/chevron1"/>
    <dgm:cxn modelId="{68885034-ED08-492E-8ACF-86EA470A64F5}" type="presParOf" srcId="{47CA47B9-E01B-44D8-865E-28BBB48738D5}" destId="{98C71D9F-AF56-4C2C-9D4E-786AE8BBCC1A}" srcOrd="1" destOrd="0" presId="urn:microsoft.com/office/officeart/2005/8/layout/chevron1"/>
    <dgm:cxn modelId="{79B65B8B-C5E6-4941-82A6-E1BB60EC8E82}" type="presParOf" srcId="{E02BF3C8-58DB-4894-A697-6959FC5C9CB0}" destId="{1A652DCF-C833-425F-94A2-C8547E92E867}" srcOrd="3" destOrd="0" presId="urn:microsoft.com/office/officeart/2005/8/layout/chevron1"/>
    <dgm:cxn modelId="{06768B0F-46D9-454D-90F7-50FB4AC1D3FC}" type="presParOf" srcId="{E02BF3C8-58DB-4894-A697-6959FC5C9CB0}" destId="{2F50E163-7350-4DE9-8B62-E4BA3A434E17}" srcOrd="4" destOrd="0" presId="urn:microsoft.com/office/officeart/2005/8/layout/chevron1"/>
    <dgm:cxn modelId="{BEBB13AC-96CC-4E4C-BF69-20D962A04711}" type="presParOf" srcId="{2F50E163-7350-4DE9-8B62-E4BA3A434E17}" destId="{FA95D113-1500-4720-B9A5-553AFF1E332B}" srcOrd="0" destOrd="0" presId="urn:microsoft.com/office/officeart/2005/8/layout/chevron1"/>
    <dgm:cxn modelId="{6EDCB0BB-1147-444E-8964-937E609CC2FC}" type="presParOf" srcId="{2F50E163-7350-4DE9-8B62-E4BA3A434E17}" destId="{291BD54F-B12F-4C01-B2D3-2E1BAAB09817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AB65C-0002-41EE-80BF-1AF0DE57F086}">
      <dsp:nvSpPr>
        <dsp:cNvPr id="0" name=""/>
        <dsp:cNvSpPr/>
      </dsp:nvSpPr>
      <dsp:spPr>
        <a:xfrm>
          <a:off x="-256620" y="516707"/>
          <a:ext cx="7420819" cy="109869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9DE31-06E1-4E76-8FA8-6A34BCB34D8D}">
      <dsp:nvSpPr>
        <dsp:cNvPr id="0" name=""/>
        <dsp:cNvSpPr/>
      </dsp:nvSpPr>
      <dsp:spPr>
        <a:xfrm>
          <a:off x="-87746" y="815320"/>
          <a:ext cx="604280" cy="6042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CB1EE-345E-4372-BD91-57355B976176}">
      <dsp:nvSpPr>
        <dsp:cNvPr id="0" name=""/>
        <dsp:cNvSpPr/>
      </dsp:nvSpPr>
      <dsp:spPr>
        <a:xfrm>
          <a:off x="848888" y="568115"/>
          <a:ext cx="6149347" cy="109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78" tIns="116278" rIns="116278" bIns="11627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masis MT Pro Light" panose="02040304050005020304" pitchFamily="18" charset="0"/>
            </a:rPr>
            <a:t>Analyze soccer player performance data to uncover insights into player skills, trends, and team comparisons.</a:t>
          </a:r>
        </a:p>
      </dsp:txBody>
      <dsp:txXfrm>
        <a:off x="848888" y="568115"/>
        <a:ext cx="6149347" cy="1098692"/>
      </dsp:txXfrm>
    </dsp:sp>
    <dsp:sp modelId="{9F5D221D-0583-42D5-9024-6B31D4FEB1A1}">
      <dsp:nvSpPr>
        <dsp:cNvPr id="0" name=""/>
        <dsp:cNvSpPr/>
      </dsp:nvSpPr>
      <dsp:spPr>
        <a:xfrm>
          <a:off x="-208310" y="1869648"/>
          <a:ext cx="7405243" cy="11670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4B9ED-9C58-4472-A0D6-5DCEB32467F4}">
      <dsp:nvSpPr>
        <dsp:cNvPr id="0" name=""/>
        <dsp:cNvSpPr/>
      </dsp:nvSpPr>
      <dsp:spPr>
        <a:xfrm>
          <a:off x="-91638" y="2222866"/>
          <a:ext cx="604280" cy="6042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A6E12-FE27-4281-8766-B7E85B7D2C66}">
      <dsp:nvSpPr>
        <dsp:cNvPr id="0" name=""/>
        <dsp:cNvSpPr/>
      </dsp:nvSpPr>
      <dsp:spPr>
        <a:xfrm>
          <a:off x="844996" y="1975661"/>
          <a:ext cx="3339368" cy="109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78" tIns="116278" rIns="116278" bIns="11627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masis MT Pro Light" panose="02040304050005020304" pitchFamily="18" charset="0"/>
            </a:rPr>
            <a:t>Tools used:</a:t>
          </a:r>
        </a:p>
      </dsp:txBody>
      <dsp:txXfrm>
        <a:off x="844996" y="1975661"/>
        <a:ext cx="3339368" cy="1098692"/>
      </dsp:txXfrm>
    </dsp:sp>
    <dsp:sp modelId="{60C9017C-9B8E-4177-BB1F-CA03E1796FE4}">
      <dsp:nvSpPr>
        <dsp:cNvPr id="0" name=""/>
        <dsp:cNvSpPr/>
      </dsp:nvSpPr>
      <dsp:spPr>
        <a:xfrm>
          <a:off x="2326168" y="1927043"/>
          <a:ext cx="4503131" cy="109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78" tIns="116278" rIns="116278" bIns="11627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masis MT Pro Light" panose="02040304050005020304" pitchFamily="18" charset="0"/>
            </a:rPr>
            <a:t>✔ </a:t>
          </a:r>
          <a:r>
            <a:rPr lang="en-US" sz="1400" b="1" kern="1200" dirty="0">
              <a:latin typeface="Amasis MT Pro Light" panose="02040304050005020304" pitchFamily="18" charset="0"/>
            </a:rPr>
            <a:t>Excel</a:t>
          </a:r>
          <a:r>
            <a:rPr lang="en-US" sz="1400" kern="1200" dirty="0">
              <a:latin typeface="Amasis MT Pro Light" panose="02040304050005020304" pitchFamily="18" charset="0"/>
            </a:rPr>
            <a:t> – Data cleaning &amp; preprocessing</a:t>
          </a:r>
          <a:br>
            <a:rPr lang="en-US" sz="1400" kern="1200" dirty="0">
              <a:latin typeface="Amasis MT Pro Light" panose="02040304050005020304" pitchFamily="18" charset="0"/>
            </a:rPr>
          </a:br>
          <a:br>
            <a:rPr lang="en-US" sz="1400" kern="1200" dirty="0">
              <a:latin typeface="Amasis MT Pro Light" panose="02040304050005020304" pitchFamily="18" charset="0"/>
            </a:rPr>
          </a:br>
          <a:r>
            <a:rPr lang="en-US" sz="1400" kern="1200" dirty="0">
              <a:latin typeface="Amasis MT Pro Light" panose="02040304050005020304" pitchFamily="18" charset="0"/>
            </a:rPr>
            <a:t>✔</a:t>
          </a:r>
          <a:r>
            <a:rPr lang="en-US" sz="1400" b="1" kern="1200" dirty="0">
              <a:latin typeface="Amasis MT Pro Light" panose="02040304050005020304" pitchFamily="18" charset="0"/>
            </a:rPr>
            <a:t> Power BI</a:t>
          </a:r>
          <a:r>
            <a:rPr lang="en-US" sz="1400" kern="1200" dirty="0">
              <a:latin typeface="Amasis MT Pro Light" panose="02040304050005020304" pitchFamily="18" charset="0"/>
            </a:rPr>
            <a:t> – Data visualization </a:t>
          </a:r>
        </a:p>
      </dsp:txBody>
      <dsp:txXfrm>
        <a:off x="2326168" y="1927043"/>
        <a:ext cx="4503131" cy="1098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0172A-001D-4B66-8066-5494DB251AB7}">
      <dsp:nvSpPr>
        <dsp:cNvPr id="0" name=""/>
        <dsp:cNvSpPr/>
      </dsp:nvSpPr>
      <dsp:spPr>
        <a:xfrm>
          <a:off x="0" y="2717"/>
          <a:ext cx="10515600" cy="578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C9DB1F-ED35-4BD9-8F5D-A31FE3275125}">
      <dsp:nvSpPr>
        <dsp:cNvPr id="0" name=""/>
        <dsp:cNvSpPr/>
      </dsp:nvSpPr>
      <dsp:spPr>
        <a:xfrm>
          <a:off x="175085" y="132946"/>
          <a:ext cx="318337" cy="3183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88C8D4-37D1-4A8D-8183-AC5E77324D8B}">
      <dsp:nvSpPr>
        <dsp:cNvPr id="0" name=""/>
        <dsp:cNvSpPr/>
      </dsp:nvSpPr>
      <dsp:spPr>
        <a:xfrm>
          <a:off x="668509" y="2717"/>
          <a:ext cx="9847090" cy="578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56" tIns="61256" rIns="61256" bIns="6125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 Find the Best Players – Identify top talent for recruitment.</a:t>
          </a:r>
          <a:endParaRPr lang="en-US" sz="1900" kern="1200" dirty="0"/>
        </a:p>
      </dsp:txBody>
      <dsp:txXfrm>
        <a:off x="668509" y="2717"/>
        <a:ext cx="9847090" cy="578796"/>
      </dsp:txXfrm>
    </dsp:sp>
    <dsp:sp modelId="{025275B5-6D11-4127-BEBE-2E3C8DEE46F5}">
      <dsp:nvSpPr>
        <dsp:cNvPr id="0" name=""/>
        <dsp:cNvSpPr/>
      </dsp:nvSpPr>
      <dsp:spPr>
        <a:xfrm>
          <a:off x="0" y="726212"/>
          <a:ext cx="10515600" cy="578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17302E-241A-4060-BA89-D5C083D58122}">
      <dsp:nvSpPr>
        <dsp:cNvPr id="0" name=""/>
        <dsp:cNvSpPr/>
      </dsp:nvSpPr>
      <dsp:spPr>
        <a:xfrm>
          <a:off x="175085" y="856441"/>
          <a:ext cx="318337" cy="3183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63BDA1-CB79-4155-A708-47C2730B2255}">
      <dsp:nvSpPr>
        <dsp:cNvPr id="0" name=""/>
        <dsp:cNvSpPr/>
      </dsp:nvSpPr>
      <dsp:spPr>
        <a:xfrm>
          <a:off x="668509" y="726212"/>
          <a:ext cx="9847090" cy="578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56" tIns="61256" rIns="61256" bIns="6125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 Improve Performance – Analyze skills to build strong teams.</a:t>
          </a:r>
          <a:endParaRPr lang="en-US" sz="1900" kern="1200" dirty="0"/>
        </a:p>
      </dsp:txBody>
      <dsp:txXfrm>
        <a:off x="668509" y="726212"/>
        <a:ext cx="9847090" cy="578796"/>
      </dsp:txXfrm>
    </dsp:sp>
    <dsp:sp modelId="{E9211606-854D-457E-B403-E7BCB9686B03}">
      <dsp:nvSpPr>
        <dsp:cNvPr id="0" name=""/>
        <dsp:cNvSpPr/>
      </dsp:nvSpPr>
      <dsp:spPr>
        <a:xfrm>
          <a:off x="0" y="1449707"/>
          <a:ext cx="10515600" cy="578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DAD4CF-86A3-49F5-A672-CC89EDF7688D}">
      <dsp:nvSpPr>
        <dsp:cNvPr id="0" name=""/>
        <dsp:cNvSpPr/>
      </dsp:nvSpPr>
      <dsp:spPr>
        <a:xfrm>
          <a:off x="175085" y="1579937"/>
          <a:ext cx="318337" cy="3183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38F06E-CB92-4513-8A19-4B60ADD926F7}">
      <dsp:nvSpPr>
        <dsp:cNvPr id="0" name=""/>
        <dsp:cNvSpPr/>
      </dsp:nvSpPr>
      <dsp:spPr>
        <a:xfrm>
          <a:off x="668509" y="1449707"/>
          <a:ext cx="9847090" cy="578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56" tIns="61256" rIns="61256" bIns="6125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 Prevent Injuries – Track fitness to avoid injuries.</a:t>
          </a:r>
          <a:endParaRPr lang="en-US" sz="1900" kern="1200" dirty="0"/>
        </a:p>
      </dsp:txBody>
      <dsp:txXfrm>
        <a:off x="668509" y="1449707"/>
        <a:ext cx="9847090" cy="578796"/>
      </dsp:txXfrm>
    </dsp:sp>
    <dsp:sp modelId="{9C406AD2-7A09-4575-BC0B-6D010F4C347C}">
      <dsp:nvSpPr>
        <dsp:cNvPr id="0" name=""/>
        <dsp:cNvSpPr/>
      </dsp:nvSpPr>
      <dsp:spPr>
        <a:xfrm>
          <a:off x="0" y="2173203"/>
          <a:ext cx="10515600" cy="578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0FFF72-3802-4E15-BBA8-FDECB104CECF}">
      <dsp:nvSpPr>
        <dsp:cNvPr id="0" name=""/>
        <dsp:cNvSpPr/>
      </dsp:nvSpPr>
      <dsp:spPr>
        <a:xfrm>
          <a:off x="175085" y="2303432"/>
          <a:ext cx="318337" cy="3183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EF97D3-9784-4CA0-BBAC-B8B9DF575956}">
      <dsp:nvSpPr>
        <dsp:cNvPr id="0" name=""/>
        <dsp:cNvSpPr/>
      </dsp:nvSpPr>
      <dsp:spPr>
        <a:xfrm>
          <a:off x="668509" y="2173203"/>
          <a:ext cx="9847090" cy="578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56" tIns="61256" rIns="61256" bIns="6125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 Engage Fans – Use player stats to boost fan excitement.</a:t>
          </a:r>
          <a:endParaRPr lang="en-US" sz="1900" kern="1200" dirty="0"/>
        </a:p>
      </dsp:txBody>
      <dsp:txXfrm>
        <a:off x="668509" y="2173203"/>
        <a:ext cx="9847090" cy="578796"/>
      </dsp:txXfrm>
    </dsp:sp>
    <dsp:sp modelId="{253E09EB-3F6F-4991-BC0A-C68094456862}">
      <dsp:nvSpPr>
        <dsp:cNvPr id="0" name=""/>
        <dsp:cNvSpPr/>
      </dsp:nvSpPr>
      <dsp:spPr>
        <a:xfrm>
          <a:off x="0" y="2896698"/>
          <a:ext cx="10515600" cy="578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FBABFE-7942-4ED2-9F8B-93CDDE375C17}">
      <dsp:nvSpPr>
        <dsp:cNvPr id="0" name=""/>
        <dsp:cNvSpPr/>
      </dsp:nvSpPr>
      <dsp:spPr>
        <a:xfrm>
          <a:off x="175085" y="3026927"/>
          <a:ext cx="318337" cy="3183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A43E7E-4912-4292-97C0-76B72557019A}">
      <dsp:nvSpPr>
        <dsp:cNvPr id="0" name=""/>
        <dsp:cNvSpPr/>
      </dsp:nvSpPr>
      <dsp:spPr>
        <a:xfrm>
          <a:off x="668509" y="2896698"/>
          <a:ext cx="9847090" cy="578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56" tIns="61256" rIns="61256" bIns="6125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 Negotiate Contracts – Justify salaries with performance data.</a:t>
          </a:r>
          <a:endParaRPr lang="en-US" sz="1900" kern="1200" dirty="0"/>
        </a:p>
      </dsp:txBody>
      <dsp:txXfrm>
        <a:off x="668509" y="2896698"/>
        <a:ext cx="9847090" cy="578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4576A-89F2-4159-A716-54F67653C0E6}">
      <dsp:nvSpPr>
        <dsp:cNvPr id="0" name=""/>
        <dsp:cNvSpPr/>
      </dsp:nvSpPr>
      <dsp:spPr>
        <a:xfrm>
          <a:off x="4713943" y="1693386"/>
          <a:ext cx="10535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351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3597" y="1733685"/>
        <a:ext cx="54205" cy="10841"/>
      </dsp:txXfrm>
    </dsp:sp>
    <dsp:sp modelId="{527D625B-FBA0-44E1-8BA7-84D38E67D249}">
      <dsp:nvSpPr>
        <dsp:cNvPr id="0" name=""/>
        <dsp:cNvSpPr/>
      </dsp:nvSpPr>
      <dsp:spPr>
        <a:xfrm>
          <a:off x="2207" y="325045"/>
          <a:ext cx="4713535" cy="2828121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 Collect Data</a:t>
          </a:r>
          <a:r>
            <a:rPr lang="en-US" sz="1200" kern="1200" dirty="0"/>
            <a:t> – Player stats from available datasets.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200" kern="1200" dirty="0"/>
          </a:br>
          <a:r>
            <a:rPr lang="en-US" sz="1200" kern="1200" dirty="0"/>
            <a:t> </a:t>
          </a:r>
          <a:r>
            <a:rPr lang="en-US" sz="1200" b="1" kern="1200" dirty="0"/>
            <a:t>Clean &amp; Prepare</a:t>
          </a:r>
          <a:r>
            <a:rPr lang="en-US" sz="1200" kern="1200" dirty="0"/>
            <a:t> – Fix missing values and standardize data.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200" kern="1200" dirty="0"/>
          </a:br>
          <a:r>
            <a:rPr lang="en-US" sz="1200" kern="1200" dirty="0"/>
            <a:t> </a:t>
          </a:r>
          <a:r>
            <a:rPr lang="en-US" sz="1200" b="1" kern="1200" dirty="0"/>
            <a:t>Analyze &amp; Explore</a:t>
          </a:r>
          <a:r>
            <a:rPr lang="en-US" sz="1200" kern="1200" dirty="0"/>
            <a:t> – Use Excel for trends &amp; insights.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200" kern="1200" dirty="0"/>
          </a:br>
          <a:r>
            <a:rPr lang="en-US" sz="1200" kern="1200" dirty="0"/>
            <a:t> </a:t>
          </a:r>
          <a:r>
            <a:rPr lang="en-US" sz="1200" b="1" kern="1200" dirty="0"/>
            <a:t>Create Metrics</a:t>
          </a:r>
          <a:r>
            <a:rPr lang="en-US" sz="1200" kern="1200" dirty="0"/>
            <a:t> – Build new measures for better comparisons.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200" kern="1200" dirty="0"/>
          </a:br>
          <a:r>
            <a:rPr lang="en-US" sz="1200" kern="1200" dirty="0"/>
            <a:t> </a:t>
          </a:r>
          <a:r>
            <a:rPr lang="en-US" sz="1200" b="1" kern="1200" dirty="0"/>
            <a:t>Visualize &amp; Report</a:t>
          </a:r>
          <a:r>
            <a:rPr lang="en-US" sz="1200" kern="1200" dirty="0"/>
            <a:t> – Design interactive charts &amp; reports.</a:t>
          </a:r>
        </a:p>
      </dsp:txBody>
      <dsp:txXfrm>
        <a:off x="2207" y="325045"/>
        <a:ext cx="4713535" cy="2828121"/>
      </dsp:txXfrm>
    </dsp:sp>
    <dsp:sp modelId="{3DD487E7-72EF-4006-A7C5-31F3CB3D505D}">
      <dsp:nvSpPr>
        <dsp:cNvPr id="0" name=""/>
        <dsp:cNvSpPr/>
      </dsp:nvSpPr>
      <dsp:spPr>
        <a:xfrm>
          <a:off x="5799856" y="325045"/>
          <a:ext cx="4713535" cy="2828121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Key Outcomes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200" kern="1200" dirty="0"/>
          </a:br>
          <a:r>
            <a:rPr lang="en-US" sz="1200" kern="1200" dirty="0"/>
            <a:t> </a:t>
          </a:r>
          <a:r>
            <a:rPr lang="en-US" sz="1200" b="1" kern="1200" dirty="0"/>
            <a:t>Player Insights</a:t>
          </a:r>
          <a:r>
            <a:rPr lang="en-US" sz="1200" kern="1200" dirty="0"/>
            <a:t> – Understand skills &amp; performance.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200" kern="1200" dirty="0"/>
          </a:br>
          <a:r>
            <a:rPr lang="en-US" sz="1200" kern="1200" dirty="0"/>
            <a:t> </a:t>
          </a:r>
          <a:r>
            <a:rPr lang="en-US" sz="1200" b="1" kern="1200" dirty="0"/>
            <a:t>Scouting Recommendations</a:t>
          </a:r>
          <a:r>
            <a:rPr lang="en-US" sz="1200" kern="1200" dirty="0"/>
            <a:t> – Identify top talents.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200" kern="1200" dirty="0"/>
          </a:br>
          <a:r>
            <a:rPr lang="en-US" sz="1200" kern="1200" dirty="0"/>
            <a:t> </a:t>
          </a:r>
          <a:r>
            <a:rPr lang="en-US" sz="1200" b="1" kern="1200" dirty="0"/>
            <a:t>Business Reports</a:t>
          </a:r>
          <a:r>
            <a:rPr lang="en-US" sz="1200" kern="1200" dirty="0"/>
            <a:t> – Highlight key findings.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200" kern="1200" dirty="0"/>
          </a:br>
          <a:r>
            <a:rPr lang="en-US" sz="1200" kern="1200" dirty="0"/>
            <a:t> </a:t>
          </a:r>
          <a:r>
            <a:rPr lang="en-US" sz="1200" b="1" kern="1200" dirty="0"/>
            <a:t>Interactive Dashboards</a:t>
          </a:r>
          <a:r>
            <a:rPr lang="en-US" sz="1200" kern="1200" dirty="0"/>
            <a:t> – Excel-based player stats.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200" kern="1200" dirty="0"/>
          </a:br>
          <a:r>
            <a:rPr lang="en-US" sz="1200" kern="1200" dirty="0"/>
            <a:t> </a:t>
          </a:r>
          <a:r>
            <a:rPr lang="en-US" sz="1200" b="1" kern="1200" dirty="0"/>
            <a:t>Excel Mastery</a:t>
          </a:r>
          <a:r>
            <a:rPr lang="en-US" sz="1200" kern="1200" dirty="0"/>
            <a:t> – Advanced analysis &amp; visualization.</a:t>
          </a:r>
        </a:p>
      </dsp:txBody>
      <dsp:txXfrm>
        <a:off x="5799856" y="325045"/>
        <a:ext cx="4713535" cy="28281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B29A1-2445-45F6-8527-6084635C04CE}">
      <dsp:nvSpPr>
        <dsp:cNvPr id="0" name=""/>
        <dsp:cNvSpPr/>
      </dsp:nvSpPr>
      <dsp:spPr>
        <a:xfrm>
          <a:off x="5482" y="16168"/>
          <a:ext cx="3645544" cy="64800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Objective:</a:t>
          </a:r>
          <a:endParaRPr lang="en-US" sz="1200" kern="1200" dirty="0"/>
        </a:p>
      </dsp:txBody>
      <dsp:txXfrm>
        <a:off x="329482" y="16168"/>
        <a:ext cx="2997544" cy="648000"/>
      </dsp:txXfrm>
    </dsp:sp>
    <dsp:sp modelId="{F10DF8B6-6900-4DC7-B735-B1963BFA353D}">
      <dsp:nvSpPr>
        <dsp:cNvPr id="0" name=""/>
        <dsp:cNvSpPr/>
      </dsp:nvSpPr>
      <dsp:spPr>
        <a:xfrm>
          <a:off x="5482" y="745168"/>
          <a:ext cx="2916435" cy="271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200" kern="1200" dirty="0">
              <a:solidFill>
                <a:schemeClr val="bg1"/>
              </a:solidFill>
            </a:rPr>
            <a:t>Analyze soccer players' performance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200" kern="1200" dirty="0">
              <a:solidFill>
                <a:schemeClr val="bg1"/>
              </a:solidFill>
            </a:rPr>
            <a:t>using MySQL.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200" kern="1200" dirty="0">
              <a:solidFill>
                <a:schemeClr val="bg1"/>
              </a:solidFill>
            </a:rPr>
            <a:t>Extract insights from player stats like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200" kern="1200" dirty="0">
              <a:solidFill>
                <a:schemeClr val="bg1"/>
              </a:solidFill>
            </a:rPr>
            <a:t>goals, assists, passes, and tackles.</a:t>
          </a:r>
        </a:p>
      </dsp:txBody>
      <dsp:txXfrm>
        <a:off x="5482" y="745168"/>
        <a:ext cx="2916435" cy="2716875"/>
      </dsp:txXfrm>
    </dsp:sp>
    <dsp:sp modelId="{7471B7C3-BADC-46EF-A7BD-66C2AC8F42A4}">
      <dsp:nvSpPr>
        <dsp:cNvPr id="0" name=""/>
        <dsp:cNvSpPr/>
      </dsp:nvSpPr>
      <dsp:spPr>
        <a:xfrm>
          <a:off x="3435027" y="16168"/>
          <a:ext cx="3645544" cy="64800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Key Areas of Analysis:</a:t>
          </a:r>
          <a:endParaRPr lang="en-US" sz="1200" kern="1200"/>
        </a:p>
      </dsp:txBody>
      <dsp:txXfrm>
        <a:off x="3759027" y="16168"/>
        <a:ext cx="2997544" cy="648000"/>
      </dsp:txXfrm>
    </dsp:sp>
    <dsp:sp modelId="{98C71D9F-AF56-4C2C-9D4E-786AE8BBCC1A}">
      <dsp:nvSpPr>
        <dsp:cNvPr id="0" name=""/>
        <dsp:cNvSpPr/>
      </dsp:nvSpPr>
      <dsp:spPr>
        <a:xfrm>
          <a:off x="3435027" y="745168"/>
          <a:ext cx="2916435" cy="271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u="none" kern="1200" dirty="0">
              <a:solidFill>
                <a:schemeClr val="bg1"/>
              </a:solidFill>
            </a:rPr>
            <a:t>Player Performance:</a:t>
          </a:r>
          <a:r>
            <a:rPr lang="en-US" sz="1200" u="none" kern="1200" dirty="0">
              <a:solidFill>
                <a:schemeClr val="bg1"/>
              </a:solidFill>
            </a:rPr>
            <a:t> Goals, assists,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200" u="none" kern="1200" dirty="0">
              <a:solidFill>
                <a:schemeClr val="bg1"/>
              </a:solidFill>
            </a:rPr>
            <a:t> passing accuracy, tackles.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200" u="none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u="none" kern="1200" dirty="0">
              <a:solidFill>
                <a:schemeClr val="bg1"/>
              </a:solidFill>
            </a:rPr>
            <a:t>Player Comparison:</a:t>
          </a:r>
          <a:r>
            <a:rPr lang="en-US" sz="1200" u="none" kern="1200" dirty="0">
              <a:solidFill>
                <a:schemeClr val="bg1"/>
              </a:solidFill>
            </a:rPr>
            <a:t> Stats across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200" u="none" kern="1200" dirty="0">
              <a:solidFill>
                <a:schemeClr val="bg1"/>
              </a:solidFill>
            </a:rPr>
            <a:t> different teams, leagues, and seasons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200" u="none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u="none" kern="1200" dirty="0">
              <a:solidFill>
                <a:schemeClr val="bg1"/>
              </a:solidFill>
            </a:rPr>
            <a:t>Team Impact:</a:t>
          </a:r>
          <a:r>
            <a:rPr lang="en-US" sz="1200" u="none" kern="1200" dirty="0">
              <a:solidFill>
                <a:schemeClr val="bg1"/>
              </a:solidFill>
            </a:rPr>
            <a:t> How players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200" u="none" kern="1200" dirty="0">
              <a:solidFill>
                <a:schemeClr val="bg1"/>
              </a:solidFill>
            </a:rPr>
            <a:t> contribute to their team's success.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200" u="none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u="none" kern="1200" dirty="0">
              <a:solidFill>
                <a:schemeClr val="bg1"/>
              </a:solidFill>
            </a:rPr>
            <a:t>Trends &amp; Patterns:</a:t>
          </a:r>
          <a:r>
            <a:rPr lang="en-US" sz="1200" u="none" kern="1200" dirty="0">
              <a:solidFill>
                <a:schemeClr val="bg1"/>
              </a:solidFill>
            </a:rPr>
            <a:t> Player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200" u="none" kern="1200" dirty="0">
              <a:solidFill>
                <a:schemeClr val="bg1"/>
              </a:solidFill>
            </a:rPr>
            <a:t>consistency, form, and improvement.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200" u="none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u="none" kern="1200" dirty="0">
              <a:solidFill>
                <a:schemeClr val="bg1"/>
              </a:solidFill>
            </a:rPr>
            <a:t>Injury Analysis:</a:t>
          </a:r>
          <a:r>
            <a:rPr lang="en-US" sz="1200" u="none" kern="1200" dirty="0">
              <a:solidFill>
                <a:schemeClr val="bg1"/>
              </a:solidFill>
            </a:rPr>
            <a:t> Effect of injuries 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200" u="none" kern="1200" dirty="0">
              <a:solidFill>
                <a:schemeClr val="bg1"/>
              </a:solidFill>
            </a:rPr>
            <a:t>  performance.</a:t>
          </a:r>
        </a:p>
      </dsp:txBody>
      <dsp:txXfrm>
        <a:off x="3435027" y="745168"/>
        <a:ext cx="2916435" cy="2716875"/>
      </dsp:txXfrm>
    </dsp:sp>
    <dsp:sp modelId="{FA95D113-1500-4720-B9A5-553AFF1E332B}">
      <dsp:nvSpPr>
        <dsp:cNvPr id="0" name=""/>
        <dsp:cNvSpPr/>
      </dsp:nvSpPr>
      <dsp:spPr>
        <a:xfrm>
          <a:off x="6864572" y="16168"/>
          <a:ext cx="3645544" cy="64800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Why Use MySQL?</a:t>
          </a:r>
          <a:endParaRPr lang="en-US" sz="1200" kern="1200"/>
        </a:p>
      </dsp:txBody>
      <dsp:txXfrm>
        <a:off x="7188572" y="16168"/>
        <a:ext cx="2997544" cy="648000"/>
      </dsp:txXfrm>
    </dsp:sp>
    <dsp:sp modelId="{291BD54F-B12F-4C01-B2D3-2E1BAAB09817}">
      <dsp:nvSpPr>
        <dsp:cNvPr id="0" name=""/>
        <dsp:cNvSpPr/>
      </dsp:nvSpPr>
      <dsp:spPr>
        <a:xfrm>
          <a:off x="6864572" y="745168"/>
          <a:ext cx="2916435" cy="271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Stores and manages large soccer datasets efficiently.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Performs complex queries to extract key insights.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Supports joins and aggregations for multi-table analysis.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Helps in player scouting, team management, and strategy.</a:t>
          </a:r>
        </a:p>
      </dsp:txBody>
      <dsp:txXfrm>
        <a:off x="6864572" y="745168"/>
        <a:ext cx="2916435" cy="2716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B6A3E-62FD-A5AC-10B8-8231012B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CF0D8-D284-6DC5-1373-A3133948A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46998-6C29-90F3-7C79-E583C3885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3E03-7411-E09A-B4C4-5C05CA831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3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826D-BB87-89FD-110A-637710344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74EF54-1D30-C79A-491F-D5777D057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4EE4B-DE3C-A265-BC9B-82ED70168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C2469-0496-B8F8-DB72-43343FC0A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04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99263-833A-6F8C-2411-ABABBF985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48A7E-1A04-3687-F4AC-EB8C501D2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68647-1458-6ACC-1917-4166CA8E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6783C-0418-41F7-88BB-6EE4B94202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65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DA512-F932-F2E8-DF69-6AD2534B7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0D97B-9032-27B2-A847-598B99C0F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4D21F-641C-EAD8-3972-5A15A706D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A3BEC-FF6D-C6F4-23DE-AE8B053A8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63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A235D-2169-6040-772C-8599FD049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EEA22-078E-6565-2599-89E75D7662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4D302-0C23-4B18-FBDA-9F38E24F2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A4E2B-7E13-F4FC-4955-E466DA017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72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11EF8-879A-8BEF-3185-5CA917283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AF6D46-2508-8753-341F-1955361D4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AD26D-6B03-0B5D-6D6D-579812A74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B82F0-4355-4609-A10B-3882D4DC4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18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B87EF-58A4-903B-7207-F00E4B90D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7AE25-C477-7C53-C430-FA9024FB6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5045A-4CC4-9ECE-65E4-9EF0452DD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BAD9A-586C-5FF1-1CBB-70D3F192B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9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A2298-1FDB-0750-6B97-B818C0839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96B8A-1E69-3353-4046-048992ADE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B0AEB-287B-792F-D16F-D4CB0E34B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7F99C-DC97-39D9-4CD6-64AC8F9A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47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DC450-86DB-3CFC-BA93-11DA1476A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EF461-9649-35C8-565C-31DA05B17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D5172-47A2-D972-61E0-EC51FF22C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10FB3-4CAA-33CF-282D-04D826E02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82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BCB09-9470-DD6C-9AEB-A047A6A8F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F9C3E-6232-0ED1-9F0C-D747C2D05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3993CB-F0C2-C162-66CC-5D6407DC1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BD71E-7A1B-E2E0-8B17-BA7EA0E76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73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1CF66-C91C-C665-1DC5-01C715B25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750DA-796D-FE05-7BC4-554A2A57C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9BD4EF-F258-7FBE-CBD2-8AF119C31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8F310-4897-09A2-6D7C-55F5B2E45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8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8459F-82DC-BFE9-49B8-C56A1E37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EC70B7-47BC-26BF-A8CF-ED696D1EA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96002-E41C-E2ED-4104-02B1A49D9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3AB89-F2B4-36B5-C33D-114A13264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7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BD4B3-B2A1-2209-8776-35EE7415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F3B78-BEFF-D90B-5878-480B96089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C4100-3735-C636-13AC-A49F386F1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35AB7-EC88-122F-8EEB-3ADF7E889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5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B8BBA-27E0-0BAC-627E-E1B87B09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68758-18C0-2758-06E4-0FF87F700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A922C-4E32-688E-5186-923C2BC42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CFD94-2D07-EDE3-7C0B-3A9D17B43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5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991F4E-7CAB-BBD9-5E10-041E5CA3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sz="3600" dirty="0"/>
              <a:t>Soccer Player Performance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15E490-C3D9-A703-882F-0A9E86CE7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7753" y="5155660"/>
            <a:ext cx="2822968" cy="716820"/>
          </a:xfrm>
        </p:spPr>
        <p:txBody>
          <a:bodyPr>
            <a:normAutofit/>
          </a:bodyPr>
          <a:lstStyle/>
          <a:p>
            <a:r>
              <a:rPr lang="en-US" sz="1600" dirty="0"/>
              <a:t>SUPARNA </a:t>
            </a:r>
          </a:p>
          <a:p>
            <a:r>
              <a:rPr lang="en-US" sz="1600" dirty="0"/>
              <a:t>MB30</a:t>
            </a:r>
          </a:p>
        </p:txBody>
      </p:sp>
      <p:pic>
        <p:nvPicPr>
          <p:cNvPr id="13" name="Picture 12" descr="Foosball soccer players">
            <a:extLst>
              <a:ext uri="{FF2B5EF4-FFF2-40B4-BE49-F238E27FC236}">
                <a16:creationId xmlns:a16="http://schemas.microsoft.com/office/drawing/2014/main" id="{A7E8497B-71F8-94A1-D938-F4DF815F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03" r="18266" b="2"/>
          <a:stretch/>
        </p:blipFill>
        <p:spPr>
          <a:xfrm>
            <a:off x="6096000" y="19452"/>
            <a:ext cx="6096000" cy="6838548"/>
          </a:xfrm>
          <a:prstGeom prst="rect">
            <a:avLst/>
          </a:prstGeom>
          <a:noFill/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A20C6B2-B4C3-F6FF-FB26-1CB1F4E6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F3501-175D-D1A8-AF99-6E81B897D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FD854-864A-F1C9-654D-4819F089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17C72E-6E4E-FBDE-B809-10F85BB1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 the Most Common Positions Played by Top-Performing Players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A7997-C488-602B-1D8B-7F944576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4" y="2182604"/>
            <a:ext cx="5347648" cy="2214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E8010-5D37-779C-C2FE-DEE1DBA8E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174" y="2191858"/>
            <a:ext cx="5740914" cy="40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4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F757B-35DC-7649-26CF-9B42BCC3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89A742-CBB2-23CB-1E62-870C220B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2223C4-2B64-740F-92BF-5E345262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Find the Most Common Positions Played by Top-Performing Players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28352-2742-FCB3-1FC0-8160945A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2194187"/>
            <a:ext cx="5669293" cy="3497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75924-B894-BB3A-F068-0CEA33EF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266" y="2100985"/>
            <a:ext cx="4513226" cy="43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174A5-AE34-5D1C-4E1E-8CD720C6D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3AFDD-D91F-7259-29FA-42DB604D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59D70E-35D6-09AC-0F4D-14B058E1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Identify Players with the Highest Acceleration and Agility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BF8A2-83BC-E9FC-BF20-F0A4F28F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8" y="2450690"/>
            <a:ext cx="5066217" cy="1708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86DAE-BCA5-DFCB-2D98-12DB54F33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317" y="2233382"/>
            <a:ext cx="6164495" cy="39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9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4F505-E6FF-FA8F-D477-54B625831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9CCE2-F1ED-EF7E-8742-181018FB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086F12-765A-A9C6-69DF-371B48C3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Calculate the Average Wage for Players in Each League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65B53-8A1E-9C1D-FD32-75882855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85" y="2178826"/>
            <a:ext cx="5634647" cy="2788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A1AAA-C828-2C86-EA79-87ECC7857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421" y="2099603"/>
            <a:ext cx="4505571" cy="41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2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608F6-70D3-8951-5694-1A21B184C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10E3D-F834-D3A3-B8AD-7785E68D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A9E9E7-5044-C71B-AD82-4E4D8D28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Discover Trends in Player Performance Over the Last Few Seasons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A2E8D-618E-AFEA-D985-2B0F85971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1" y="2311710"/>
            <a:ext cx="5124864" cy="2234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73954-B50E-D565-804E-BE5AE30E2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874" y="2137025"/>
            <a:ext cx="3722669" cy="41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1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52EC1-613B-7C4A-A3E4-0533EE67B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671686-3504-9DF6-7AB9-CFCBB2A6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0E8FD-179C-4792-3B92-EE12AB85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Determine the Potential vs. Overall Rating for Young Talents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D79EA-4E7A-D4A9-9EBB-C6F476D1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7" y="2211402"/>
            <a:ext cx="5876818" cy="2435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75858-2C62-B645-6A77-FEF628783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551" y="2211402"/>
            <a:ext cx="4567117" cy="419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891B1-F7D1-D4D2-CA5E-94FB5BCA1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869D5-C319-A22F-07A6-4F90DD3E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056C60-DCE1-B9D4-1F9A-29E1FDCD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Identify Players with Multiple Preferred Positions and Their Performance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9B30A-48E0-4424-EE63-BA94CB96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2328222"/>
            <a:ext cx="6121457" cy="2110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6F5E33-0721-DEA2-E00E-2F8687DF5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05" y="4622140"/>
            <a:ext cx="10313221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6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EB1B5-8425-52F1-9B27-845E00ED6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E1A3F7-B896-0DB8-99D2-D6F18BBD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9AD03F-91BB-93DF-5F1A-42446A19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Analyze Correlations Between Physical Attributes and Skill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92BDA-55BF-23A0-1FCD-8A7A0509B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37" y="2096432"/>
            <a:ext cx="6152810" cy="3194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592F3D-79A2-645F-D80D-B3AC85B1A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1" y="5446443"/>
            <a:ext cx="107918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25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D8F1-75D1-C1EA-ABEC-F221B5B2A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4A4AC-B61E-591F-0690-36A953FC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BFBB97-D254-C777-20CC-54FFAA3E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Calculate the Average Market Value of Players by Age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C0774-FAB7-41AB-B715-00E82203B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2209987"/>
            <a:ext cx="5011848" cy="3560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A18A8-1B40-941B-A3DA-76845642F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09987"/>
            <a:ext cx="5011848" cy="356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3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AEAD6-3652-B8D0-F852-3E3989905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B1CC9-973A-D9FC-D0C0-60ABB6E5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3B6FB9-23AB-172B-A731-5072A1F3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Identify Players with the Best Free-Kick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1F2BA-1815-AC07-51BB-20475E2E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1" y="2170101"/>
            <a:ext cx="5054627" cy="2517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D0290-A845-C6D4-D49D-C726DB6C4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142" y="2060543"/>
            <a:ext cx="6204245" cy="42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8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CE97B09-4245-072F-F91C-0C7340A49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1935111-EA14-A87A-1238-1A8E4DA8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2945733-615E-A4B0-A33B-00EFF6061440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155946749"/>
              </p:ext>
            </p:extLst>
          </p:nvPr>
        </p:nvGraphicFramePr>
        <p:xfrm>
          <a:off x="3305669" y="2470150"/>
          <a:ext cx="7420819" cy="3676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1406EA-C51A-608E-4CAD-024D2C22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Identify Players at Risk of Being Transferred Based on Performance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3D9ED9D-FB11-C9F3-9655-C4DE9A28DB74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638939" y="2168461"/>
            <a:ext cx="5936976" cy="2198055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B3B0DBF-65EF-1537-F410-FFFFF8F075FE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4"/>
          <a:stretch>
            <a:fillRect/>
          </a:stretch>
        </p:blipFill>
        <p:spPr>
          <a:xfrm>
            <a:off x="6716540" y="2168462"/>
            <a:ext cx="4931386" cy="4057736"/>
          </a:xfrm>
        </p:spPr>
      </p:pic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5B93700-6DDF-2EE1-43C9-8431CDAA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821180"/>
            <a:ext cx="12191994" cy="3215641"/>
          </a:xfrm>
        </p:spPr>
        <p:txBody>
          <a:bodyPr anchor="ctr">
            <a:normAutofit/>
          </a:bodyPr>
          <a:lstStyle/>
          <a:p>
            <a:r>
              <a:rPr lang="en-US" dirty="0"/>
              <a:t>Power BI Analysis </a:t>
            </a:r>
            <a:br>
              <a:rPr lang="en-US" dirty="0"/>
            </a:br>
            <a:r>
              <a:rPr lang="en-US" dirty="0"/>
              <a:t>&amp; </a:t>
            </a:r>
            <a:br>
              <a:rPr lang="en-US" dirty="0"/>
            </a:br>
            <a:r>
              <a:rPr lang="en-US" dirty="0"/>
              <a:t>Insights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BAA183D7-FED1-6B20-7589-FE7583C3A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9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A9109D8B-2B6E-D865-D68E-A5605C53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F24C691-D858-50E5-7424-410837FCE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61" y="2221910"/>
            <a:ext cx="792075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Visualized player statistics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using Power BI dashboards.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Market value distribution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by nationality and age groups using bar charts.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Club-wise performance metrics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analyzed through interactive visuals.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Player trends over seasons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explored using line charts.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Position-based performance comparison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using heatmaps and tables.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Identified transfer risks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through conditional formatting and KPI indicators.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Dynamic filters &amp; slicers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used for deeper insights.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2F29A-68C4-E007-4D4B-7B67992F98C9}"/>
              </a:ext>
            </a:extLst>
          </p:cNvPr>
          <p:cNvSpPr txBox="1"/>
          <p:nvPr/>
        </p:nvSpPr>
        <p:spPr>
          <a:xfrm>
            <a:off x="739740" y="632331"/>
            <a:ext cx="108289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+mj-lt"/>
              </a:rPr>
              <a:t>Power BI Insights: Visualizing Player Performance &amp; Market Trends</a:t>
            </a:r>
          </a:p>
        </p:txBody>
      </p:sp>
    </p:spTree>
    <p:extLst>
      <p:ext uri="{BB962C8B-B14F-4D97-AF65-F5344CB8AC3E}">
        <p14:creationId xmlns:p14="http://schemas.microsoft.com/office/powerpoint/2010/main" val="1548306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8D80-1715-4B95-A78C-21C797F45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1" y="137669"/>
            <a:ext cx="10300440" cy="962340"/>
          </a:xfrm>
        </p:spPr>
        <p:txBody>
          <a:bodyPr/>
          <a:lstStyle/>
          <a:p>
            <a:pPr algn="ctr"/>
            <a:r>
              <a:rPr lang="en-US" dirty="0"/>
              <a:t>Player performance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75C4EA-ABA7-83AC-B99D-106B86587F87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2"/>
          <a:stretch>
            <a:fillRect/>
          </a:stretch>
        </p:blipFill>
        <p:spPr>
          <a:xfrm>
            <a:off x="307829" y="1294544"/>
            <a:ext cx="11576342" cy="543502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F072A-FD11-4F58-BC0F-A3BE26B2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84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7128-18D3-ABC9-8857-F339227D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578"/>
            <a:ext cx="10515601" cy="890839"/>
          </a:xfrm>
        </p:spPr>
        <p:txBody>
          <a:bodyPr/>
          <a:lstStyle/>
          <a:p>
            <a:pPr algn="ctr"/>
            <a:r>
              <a:rPr lang="en-US" dirty="0"/>
              <a:t>Player attributes and skills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A5EE-567A-F42A-CC2D-8275B1EB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9A49C-F966-557A-99B5-7E064789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9" y="1155651"/>
            <a:ext cx="11576342" cy="54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6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30D2-8B65-C1CA-179B-BB3F7330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3"/>
            <a:ext cx="10515601" cy="794540"/>
          </a:xfrm>
        </p:spPr>
        <p:txBody>
          <a:bodyPr/>
          <a:lstStyle/>
          <a:p>
            <a:pPr algn="ctr"/>
            <a:r>
              <a:rPr lang="en-US" dirty="0"/>
              <a:t>Player market and transfer insights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D116281-4BD4-2604-6492-ECEB0D58FBD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E8CAC-4AE9-8435-FBAF-4DD6F428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4E053-DB82-BF0B-C3C0-91A7EC01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9" y="1604753"/>
            <a:ext cx="11576342" cy="48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448D-EED5-D138-F0D7-F81505EE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447565"/>
            <a:ext cx="10515601" cy="743169"/>
          </a:xfrm>
        </p:spPr>
        <p:txBody>
          <a:bodyPr/>
          <a:lstStyle/>
          <a:p>
            <a:pPr algn="ctr"/>
            <a:r>
              <a:rPr lang="en-US" dirty="0"/>
              <a:t>Positional and demographic analysis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1192A58-614A-00F4-FA19-DABD9854AC4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EA876-5DAA-3082-F246-3FAB256A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9469" y="6546473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10F69-00AB-4C05-0008-A34830E5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30" y="1316437"/>
            <a:ext cx="11569096" cy="52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07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F109-54D2-8B5F-1A6E-2716A26C7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485970-8B8B-839F-F205-D35B70BF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955497"/>
            <a:ext cx="10515601" cy="829194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74D73-34E3-CEA3-3CFD-897FCC99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C4739-0F10-8947-9873-4234413F74F6}"/>
              </a:ext>
            </a:extLst>
          </p:cNvPr>
          <p:cNvSpPr txBox="1"/>
          <p:nvPr/>
        </p:nvSpPr>
        <p:spPr>
          <a:xfrm>
            <a:off x="942653" y="2067008"/>
            <a:ext cx="97219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Identified top-performing players based on overall rating and potential.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Analyzed market value distribution across different nationalities and age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Compared performance metrics of players by club for better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Evaluated player attributes like acceleration, agility, and free-kick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Found common positions played by top players and their performance impact.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Determined players at risk of transfer based on low performance or 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Discovered trends in player performance over the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Future scope: Predictive analytics, machine learning models, and data visualization using Power BI/Tableau for deeper insights.</a:t>
            </a:r>
          </a:p>
        </p:txBody>
      </p:sp>
    </p:spTree>
    <p:extLst>
      <p:ext uri="{BB962C8B-B14F-4D97-AF65-F5344CB8AC3E}">
        <p14:creationId xmlns:p14="http://schemas.microsoft.com/office/powerpoint/2010/main" val="3852674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>
            <a:normAutofit/>
          </a:bodyPr>
          <a:lstStyle/>
          <a:p>
            <a:r>
              <a:rPr lang="en-US" dirty="0"/>
              <a:t>Suparna </a:t>
            </a:r>
          </a:p>
          <a:p>
            <a:r>
              <a:rPr lang="en-US" dirty="0"/>
              <a:t>MB30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8B43C2-F3B0-33E2-B5BF-E00909AA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dirty="0"/>
              <a:t>⚽ How Soccer Player Analysis Helps?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15" name="Subtitle 7">
            <a:extLst>
              <a:ext uri="{FF2B5EF4-FFF2-40B4-BE49-F238E27FC236}">
                <a16:creationId xmlns:a16="http://schemas.microsoft.com/office/drawing/2014/main" id="{752C42DD-98A0-D56C-F96A-36F3EACC9E02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665756438"/>
              </p:ext>
            </p:extLst>
          </p:nvPr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38D9FA-B885-17FD-EB77-3A5B6AB9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dirty="0"/>
              <a:t>⚽ Soccer Player Analysis Using MS Excel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1" name="Subtitle 8">
            <a:extLst>
              <a:ext uri="{FF2B5EF4-FFF2-40B4-BE49-F238E27FC236}">
                <a16:creationId xmlns:a16="http://schemas.microsoft.com/office/drawing/2014/main" id="{525EECBB-280A-6D7B-9757-7EC0E9AE0DB4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5388568"/>
              </p:ext>
            </p:extLst>
          </p:nvPr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8F0A-885A-2993-A190-E196734A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dirty="0"/>
              <a:t>Soccer player analysis using my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83364-37CC-3673-72E8-63832265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7678455-5FC4-C713-64B9-41F7B951319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096636725"/>
              </p:ext>
            </p:extLst>
          </p:nvPr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24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0B610C-7AD8-84F8-49D2-FA721AAFD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b="1" dirty="0"/>
              <a:t>Identify the Top Players by Overall Rating</a:t>
            </a:r>
            <a:br>
              <a:rPr lang="en-US" b="1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7D194C-EF5F-18E5-6162-7CE869C1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56" y="4034651"/>
            <a:ext cx="6315069" cy="2374109"/>
          </a:xfrm>
          <a:prstGeom prst="rect">
            <a:avLst/>
          </a:prstGeom>
          <a:noFill/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6F5157-8187-305A-4B34-5FB4B58107A6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4"/>
          <a:stretch>
            <a:fillRect/>
          </a:stretch>
        </p:blipFill>
        <p:spPr>
          <a:xfrm>
            <a:off x="832256" y="2246257"/>
            <a:ext cx="6315069" cy="1696421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5DE8A-7978-2ACC-9604-7CC0AFADD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8CE50-E015-C2D6-C62B-53CF7C14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750DA3-767F-F30C-54DC-0A544D0D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0" y="430482"/>
            <a:ext cx="11874985" cy="1327464"/>
          </a:xfrm>
        </p:spPr>
        <p:txBody>
          <a:bodyPr/>
          <a:lstStyle/>
          <a:p>
            <a:pPr algn="ctr"/>
            <a:r>
              <a:rPr lang="en-US" dirty="0"/>
              <a:t>Calculate the Average Age of Players in Each Position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0854BC-75C1-A7C5-07BD-6D907210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02" y="2216007"/>
            <a:ext cx="6372803" cy="2695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497C1-41C3-900E-071E-4205572C7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498" y="2058898"/>
            <a:ext cx="3476947" cy="424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5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6BA59-8D92-A787-AF6B-492199828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34BC1-5B60-809C-8843-E01A2E37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7A7BCF-02B7-ECC9-4239-24A8772C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Determine the Market Value Distribution Among Different Nationalities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49DA9-366C-E3C1-1748-C2BC43CE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1" y="2254535"/>
            <a:ext cx="5414481" cy="3642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95D8D-B4CF-A542-676F-CB4D93AE9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867" y="2090730"/>
            <a:ext cx="4247797" cy="43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49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0F772-7FEB-843E-52B6-204259109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AC3F10-71E1-1A02-1641-5706476E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548ECA-10CF-9879-4C65-0DBC3149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2" y="976044"/>
            <a:ext cx="11700324" cy="781901"/>
          </a:xfrm>
        </p:spPr>
        <p:txBody>
          <a:bodyPr/>
          <a:lstStyle/>
          <a:p>
            <a:r>
              <a:rPr lang="en-US" dirty="0"/>
              <a:t>Analyze Performance Metrics of Players by Club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0D0EC-C9EC-A18B-6F8B-504413260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60" y="2204546"/>
            <a:ext cx="5824288" cy="3575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3AA339-2D2B-6964-AB1A-3528E153C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583" y="2204545"/>
            <a:ext cx="4552102" cy="400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718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{542CF153-F923-4C38-96C6-73F105E4376A}tf11936837_win32</Template>
  <TotalTime>7688</TotalTime>
  <Words>750</Words>
  <Application>Microsoft Office PowerPoint</Application>
  <PresentationFormat>Widescreen</PresentationFormat>
  <Paragraphs>148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Amasis MT Pro Light</vt:lpstr>
      <vt:lpstr>Arial</vt:lpstr>
      <vt:lpstr>Arial Nova</vt:lpstr>
      <vt:lpstr>Biome</vt:lpstr>
      <vt:lpstr>Calibri</vt:lpstr>
      <vt:lpstr>Custom</vt:lpstr>
      <vt:lpstr>Soccer Player Performance Analysis</vt:lpstr>
      <vt:lpstr>Problem Statement</vt:lpstr>
      <vt:lpstr>⚽ How Soccer Player Analysis Helps?</vt:lpstr>
      <vt:lpstr>⚽ Soccer Player Analysis Using MS Excel</vt:lpstr>
      <vt:lpstr>Soccer player analysis using my sql</vt:lpstr>
      <vt:lpstr>Identify the Top Players by Overall Rating </vt:lpstr>
      <vt:lpstr>Calculate the Average Age of Players in Each Position</vt:lpstr>
      <vt:lpstr>Determine the Market Value Distribution Among Different Nationalities</vt:lpstr>
      <vt:lpstr>Analyze Performance Metrics of Players by Club</vt:lpstr>
      <vt:lpstr>Find the Most Common Positions Played by Top-Performing Players</vt:lpstr>
      <vt:lpstr> Find the Most Common Positions Played by Top-Performing Players</vt:lpstr>
      <vt:lpstr>Identify Players with the Highest Acceleration and Agility Ratings</vt:lpstr>
      <vt:lpstr>Calculate the Average Wage for Players in Each League</vt:lpstr>
      <vt:lpstr>Discover Trends in Player Performance Over the Last Few Seasons</vt:lpstr>
      <vt:lpstr>Determine the Potential vs. Overall Rating for Young Talents</vt:lpstr>
      <vt:lpstr>Identify Players with Multiple Preferred Positions and Their Performance Metrics</vt:lpstr>
      <vt:lpstr>Analyze Correlations Between Physical Attributes and Skill Ratings</vt:lpstr>
      <vt:lpstr> Calculate the Average Market Value of Players by Age Group</vt:lpstr>
      <vt:lpstr>Identify Players with the Best Free-Kick Accuracy</vt:lpstr>
      <vt:lpstr>Identify Players at Risk of Being Transferred Based on Performance</vt:lpstr>
      <vt:lpstr>Power BI Analysis  &amp;  Insights</vt:lpstr>
      <vt:lpstr>PowerPoint Presentation</vt:lpstr>
      <vt:lpstr>Player performance analysis</vt:lpstr>
      <vt:lpstr>Player attributes and skills analysis</vt:lpstr>
      <vt:lpstr>Player market and transfer insights</vt:lpstr>
      <vt:lpstr>Positional and demographic analysis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suparna damodaran</dc:creator>
  <cp:lastModifiedBy>suparna damodaran</cp:lastModifiedBy>
  <cp:revision>38</cp:revision>
  <dcterms:created xsi:type="dcterms:W3CDTF">2025-03-01T19:10:34Z</dcterms:created>
  <dcterms:modified xsi:type="dcterms:W3CDTF">2025-03-07T03:18:37Z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